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Default Extension="bin" ContentType="application/vnd.openxmlformats-officedocument.oleObject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6" r:id="rId2"/>
    <p:sldId id="258" r:id="rId3"/>
    <p:sldId id="282" r:id="rId4"/>
    <p:sldId id="266" r:id="rId5"/>
    <p:sldId id="283" r:id="rId6"/>
    <p:sldId id="284" r:id="rId7"/>
    <p:sldId id="290" r:id="rId8"/>
    <p:sldId id="286" r:id="rId9"/>
    <p:sldId id="293" r:id="rId10"/>
    <p:sldId id="305" r:id="rId11"/>
    <p:sldId id="306" r:id="rId12"/>
    <p:sldId id="292" r:id="rId13"/>
    <p:sldId id="307" r:id="rId14"/>
    <p:sldId id="285" r:id="rId15"/>
    <p:sldId id="294" r:id="rId16"/>
    <p:sldId id="30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2" autoAdjust="0"/>
    <p:restoredTop sz="93400" autoAdjust="0"/>
  </p:normalViewPr>
  <p:slideViewPr>
    <p:cSldViewPr>
      <p:cViewPr varScale="1">
        <p:scale>
          <a:sx n="86" d="100"/>
          <a:sy n="86" d="100"/>
        </p:scale>
        <p:origin x="-7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624689-932B-44B7-88F3-8581A084C42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D0465AF-75F6-44B1-9D9E-DAB265534043}">
      <dgm:prSet phldrT="[Текст]" custT="1"/>
      <dgm:spPr/>
      <dgm:t>
        <a:bodyPr/>
        <a:lstStyle/>
        <a:p>
          <a:r>
            <a:rPr lang="ru-RU" sz="1400" b="1" dirty="0"/>
            <a:t>Научно-исследовательские</a:t>
          </a:r>
        </a:p>
        <a:p>
          <a:endParaRPr lang="ru-RU" sz="1300" dirty="0"/>
        </a:p>
      </dgm:t>
    </dgm:pt>
    <dgm:pt modelId="{4870B2EE-3FD7-4B1E-A434-EBEBF35B3178}" type="parTrans" cxnId="{8D8562A7-1695-47F4-940B-0016C52EC922}">
      <dgm:prSet/>
      <dgm:spPr/>
      <dgm:t>
        <a:bodyPr/>
        <a:lstStyle/>
        <a:p>
          <a:endParaRPr lang="ru-RU"/>
        </a:p>
      </dgm:t>
    </dgm:pt>
    <dgm:pt modelId="{9312BCE6-B598-4547-8010-29F6276C3CED}" type="sibTrans" cxnId="{8D8562A7-1695-47F4-940B-0016C52EC922}">
      <dgm:prSet/>
      <dgm:spPr/>
      <dgm:t>
        <a:bodyPr/>
        <a:lstStyle/>
        <a:p>
          <a:endParaRPr lang="ru-RU"/>
        </a:p>
      </dgm:t>
    </dgm:pt>
    <dgm:pt modelId="{28BEB8FF-7754-42F4-A62F-E849B0AA4644}">
      <dgm:prSet phldrT="[Текст]"/>
      <dgm:spPr/>
      <dgm:t>
        <a:bodyPr/>
        <a:lstStyle/>
        <a:p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Изучение психолого-педагогических аспектов организации процесса обучения и воспитания детей с ОВЗ(В. М. Бехтерева, П. Ф. Лесгафта, </a:t>
          </a:r>
          <a:r>
            <a:rPr lang="ru-RU" altLang="ru-RU" b="1" dirty="0" err="1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И.В.Маляревского</a:t>
          </a:r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, Г. И. Россолимо)</a:t>
          </a:r>
          <a:endParaRPr lang="ru-RU" b="1" dirty="0">
            <a:solidFill>
              <a:schemeClr val="accent3">
                <a:lumMod val="75000"/>
              </a:schemeClr>
            </a:solidFill>
            <a:latin typeface="+mn-lt"/>
          </a:endParaRPr>
        </a:p>
      </dgm:t>
    </dgm:pt>
    <dgm:pt modelId="{678CC9FC-9507-44FE-A7F7-0576375CD2BB}" type="parTrans" cxnId="{8EB703EE-6D09-41D2-9752-26C715921280}">
      <dgm:prSet/>
      <dgm:spPr/>
      <dgm:t>
        <a:bodyPr/>
        <a:lstStyle/>
        <a:p>
          <a:endParaRPr lang="ru-RU"/>
        </a:p>
      </dgm:t>
    </dgm:pt>
    <dgm:pt modelId="{3E00D848-585B-4C04-9E47-09D2DF4BBA2B}" type="sibTrans" cxnId="{8EB703EE-6D09-41D2-9752-26C715921280}">
      <dgm:prSet/>
      <dgm:spPr/>
      <dgm:t>
        <a:bodyPr/>
        <a:lstStyle/>
        <a:p>
          <a:endParaRPr lang="ru-RU"/>
        </a:p>
      </dgm:t>
    </dgm:pt>
    <dgm:pt modelId="{49C2B483-DD6D-4DFE-B449-BCD8E0309373}">
      <dgm:prSet phldrT="[Текст]" custT="1"/>
      <dgm:spPr/>
      <dgm:t>
        <a:bodyPr/>
        <a:lstStyle/>
        <a:p>
          <a:r>
            <a:rPr lang="ru-RU" sz="1400" b="1" dirty="0"/>
            <a:t>Методические</a:t>
          </a:r>
          <a:r>
            <a:rPr lang="ru-RU" sz="1300" dirty="0"/>
            <a:t> </a:t>
          </a:r>
        </a:p>
      </dgm:t>
    </dgm:pt>
    <dgm:pt modelId="{63EF6208-9C77-4B8A-BEF7-780F2E6F654D}" type="parTrans" cxnId="{ED093ED0-31C2-4532-9D47-142C1756BB36}">
      <dgm:prSet/>
      <dgm:spPr/>
      <dgm:t>
        <a:bodyPr/>
        <a:lstStyle/>
        <a:p>
          <a:endParaRPr lang="ru-RU"/>
        </a:p>
      </dgm:t>
    </dgm:pt>
    <dgm:pt modelId="{ACB36803-3A8B-4A24-BE60-3846BBF82B6F}" type="sibTrans" cxnId="{ED093ED0-31C2-4532-9D47-142C1756BB36}">
      <dgm:prSet/>
      <dgm:spPr/>
      <dgm:t>
        <a:bodyPr/>
        <a:lstStyle/>
        <a:p>
          <a:endParaRPr lang="ru-RU"/>
        </a:p>
      </dgm:t>
    </dgm:pt>
    <dgm:pt modelId="{25674270-1078-4A5B-A502-A3CA3715328D}">
      <dgm:prSet phldrT="[Текст]"/>
      <dgm:spPr/>
      <dgm:t>
        <a:bodyPr/>
        <a:lstStyle/>
        <a:p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повышение квалификации по теме опыта, участие в проблемно – творческих группах,  профессиональных педагогических сообществах, работа по теме самообразования. </a:t>
          </a:r>
          <a:endParaRPr lang="ru-RU" dirty="0">
            <a:solidFill>
              <a:schemeClr val="accent3">
                <a:lumMod val="75000"/>
              </a:schemeClr>
            </a:solidFill>
          </a:endParaRPr>
        </a:p>
      </dgm:t>
    </dgm:pt>
    <dgm:pt modelId="{24BE6E0F-1A6B-4DB6-BA58-F0A9A01B895E}" type="parTrans" cxnId="{DA2BAEF6-459D-4C95-86AB-F3BBEA45F09F}">
      <dgm:prSet/>
      <dgm:spPr/>
      <dgm:t>
        <a:bodyPr/>
        <a:lstStyle/>
        <a:p>
          <a:endParaRPr lang="ru-RU"/>
        </a:p>
      </dgm:t>
    </dgm:pt>
    <dgm:pt modelId="{A5C91631-89FD-4186-9102-955DDEFD60B5}" type="sibTrans" cxnId="{DA2BAEF6-459D-4C95-86AB-F3BBEA45F09F}">
      <dgm:prSet/>
      <dgm:spPr/>
      <dgm:t>
        <a:bodyPr/>
        <a:lstStyle/>
        <a:p>
          <a:endParaRPr lang="ru-RU"/>
        </a:p>
      </dgm:t>
    </dgm:pt>
    <dgm:pt modelId="{E9967961-4633-484B-9AA3-BB5CBE828993}">
      <dgm:prSet phldrT="[Текст]" custT="1"/>
      <dgm:spPr/>
      <dgm:t>
        <a:bodyPr/>
        <a:lstStyle/>
        <a:p>
          <a:r>
            <a:rPr lang="ru-RU" sz="1400" b="1" dirty="0"/>
            <a:t>Организационно-педагогические</a:t>
          </a:r>
        </a:p>
      </dgm:t>
    </dgm:pt>
    <dgm:pt modelId="{386EBE9E-DE65-4D87-8374-22380E45D128}" type="parTrans" cxnId="{1051FD76-4D40-4767-8D78-B7FBB16ECD4C}">
      <dgm:prSet/>
      <dgm:spPr/>
      <dgm:t>
        <a:bodyPr/>
        <a:lstStyle/>
        <a:p>
          <a:endParaRPr lang="ru-RU"/>
        </a:p>
      </dgm:t>
    </dgm:pt>
    <dgm:pt modelId="{11A50ABB-AB22-4309-840A-CAA9A045A1F2}" type="sibTrans" cxnId="{1051FD76-4D40-4767-8D78-B7FBB16ECD4C}">
      <dgm:prSet/>
      <dgm:spPr/>
      <dgm:t>
        <a:bodyPr/>
        <a:lstStyle/>
        <a:p>
          <a:endParaRPr lang="ru-RU"/>
        </a:p>
      </dgm:t>
    </dgm:pt>
    <dgm:pt modelId="{9CEC8DF2-B3D6-477A-831C-C6DCA61EB547}">
      <dgm:prSet phldrT="[Текст]"/>
      <dgm:spPr/>
      <dgm:t>
        <a:bodyPr/>
        <a:lstStyle/>
        <a:p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Взаимосвязь с другими педагогами через интернет сайты и форумы (</a:t>
          </a:r>
          <a:r>
            <a:rPr lang="en-US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nsportal.ru</a:t>
          </a:r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,i</a:t>
          </a:r>
          <a:r>
            <a:rPr lang="en-US" altLang="ru-RU" b="1" dirty="0" err="1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mt</a:t>
          </a:r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e</a:t>
          </a:r>
          <a:r>
            <a:rPr lang="en-US" altLang="ru-RU" b="1" dirty="0" err="1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acher</a:t>
          </a:r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.</a:t>
          </a:r>
          <a:r>
            <a:rPr lang="en-US" altLang="ru-RU" b="1" dirty="0" err="1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ru</a:t>
          </a:r>
          <a:r>
            <a:rPr lang="en-US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)</a:t>
          </a:r>
          <a:endParaRPr lang="ru-RU" dirty="0">
            <a:solidFill>
              <a:schemeClr val="accent3">
                <a:lumMod val="75000"/>
              </a:schemeClr>
            </a:solidFill>
          </a:endParaRPr>
        </a:p>
      </dgm:t>
    </dgm:pt>
    <dgm:pt modelId="{0670F8B6-6236-4248-A51D-EBD206CC4FFC}" type="parTrans" cxnId="{A714B528-ACBC-415F-BAB3-50345C0B7AC7}">
      <dgm:prSet/>
      <dgm:spPr/>
      <dgm:t>
        <a:bodyPr/>
        <a:lstStyle/>
        <a:p>
          <a:endParaRPr lang="ru-RU"/>
        </a:p>
      </dgm:t>
    </dgm:pt>
    <dgm:pt modelId="{720039E1-91B8-4B40-B986-AAB81B6BE72A}" type="sibTrans" cxnId="{A714B528-ACBC-415F-BAB3-50345C0B7AC7}">
      <dgm:prSet/>
      <dgm:spPr/>
      <dgm:t>
        <a:bodyPr/>
        <a:lstStyle/>
        <a:p>
          <a:endParaRPr lang="ru-RU"/>
        </a:p>
      </dgm:t>
    </dgm:pt>
    <dgm:pt modelId="{D13881E8-C280-4B7E-996A-3FC29DA09537}">
      <dgm:prSet phldrT="[Текст]"/>
      <dgm:spPr/>
      <dgm:t>
        <a:bodyPr/>
        <a:lstStyle/>
        <a:p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Участие в МО, семинарах, социальных районных и областных проектах, конкурсах</a:t>
          </a:r>
          <a:endParaRPr lang="ru-RU" dirty="0">
            <a:solidFill>
              <a:schemeClr val="accent3">
                <a:lumMod val="75000"/>
              </a:schemeClr>
            </a:solidFill>
          </a:endParaRPr>
        </a:p>
      </dgm:t>
    </dgm:pt>
    <dgm:pt modelId="{A2A666E9-8536-43AF-814A-CE0AD4D7B6E3}" type="parTrans" cxnId="{3D59A646-6098-4CEF-9689-1E446F890045}">
      <dgm:prSet/>
      <dgm:spPr/>
      <dgm:t>
        <a:bodyPr/>
        <a:lstStyle/>
        <a:p>
          <a:endParaRPr lang="ru-RU"/>
        </a:p>
      </dgm:t>
    </dgm:pt>
    <dgm:pt modelId="{D999EC6D-D60F-48D2-9FCC-31BDD58459ED}" type="sibTrans" cxnId="{3D59A646-6098-4CEF-9689-1E446F890045}">
      <dgm:prSet/>
      <dgm:spPr/>
      <dgm:t>
        <a:bodyPr/>
        <a:lstStyle/>
        <a:p>
          <a:endParaRPr lang="ru-RU"/>
        </a:p>
      </dgm:t>
    </dgm:pt>
    <dgm:pt modelId="{C7FCEA48-5D8A-4B10-A03F-B6FE5A7667EA}">
      <dgm:prSet phldrT="[Текст]"/>
      <dgm:spPr/>
      <dgm:t>
        <a:bodyPr/>
        <a:lstStyle/>
        <a:p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Повышение профессионального мастерства и уровня профессиональной подготовки</a:t>
          </a:r>
          <a:endParaRPr lang="ru-RU" dirty="0">
            <a:solidFill>
              <a:schemeClr val="accent3">
                <a:lumMod val="75000"/>
              </a:schemeClr>
            </a:solidFill>
          </a:endParaRPr>
        </a:p>
      </dgm:t>
    </dgm:pt>
    <dgm:pt modelId="{D6BE6596-EC12-4C3D-8C90-19413CA992A2}" type="parTrans" cxnId="{E20A7AEE-6813-43A4-97F6-48CD461F6DB2}">
      <dgm:prSet/>
      <dgm:spPr/>
      <dgm:t>
        <a:bodyPr/>
        <a:lstStyle/>
        <a:p>
          <a:endParaRPr lang="ru-RU"/>
        </a:p>
      </dgm:t>
    </dgm:pt>
    <dgm:pt modelId="{0633BDBA-B77B-4584-8914-643B60724EE8}" type="sibTrans" cxnId="{E20A7AEE-6813-43A4-97F6-48CD461F6DB2}">
      <dgm:prSet/>
      <dgm:spPr/>
      <dgm:t>
        <a:bodyPr/>
        <a:lstStyle/>
        <a:p>
          <a:endParaRPr lang="ru-RU"/>
        </a:p>
      </dgm:t>
    </dgm:pt>
    <dgm:pt modelId="{FA6E2C1A-39F0-473F-B75D-C1CC0E5E1E76}">
      <dgm:prSet phldrT="[Текст]"/>
      <dgm:spPr/>
      <dgm:t>
        <a:bodyPr/>
        <a:lstStyle/>
        <a:p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возможности использования личностно-ориентированного подхода в педагогической практике  (Е.Н.Бондаревской, В.М. Лизинского, И.С. Якиманской) </a:t>
          </a:r>
        </a:p>
      </dgm:t>
    </dgm:pt>
    <dgm:pt modelId="{09D7B4EF-12EF-4070-AB7B-1F99AE5F989C}" type="parTrans" cxnId="{24ADC578-8B39-4568-9EBB-D87F160D5D3A}">
      <dgm:prSet/>
      <dgm:spPr/>
      <dgm:t>
        <a:bodyPr/>
        <a:lstStyle/>
        <a:p>
          <a:endParaRPr lang="ru-RU"/>
        </a:p>
      </dgm:t>
    </dgm:pt>
    <dgm:pt modelId="{AD14FAEA-03E4-4068-AA47-373AC9DB5341}" type="sibTrans" cxnId="{24ADC578-8B39-4568-9EBB-D87F160D5D3A}">
      <dgm:prSet/>
      <dgm:spPr/>
      <dgm:t>
        <a:bodyPr/>
        <a:lstStyle/>
        <a:p>
          <a:endParaRPr lang="ru-RU"/>
        </a:p>
      </dgm:t>
    </dgm:pt>
    <dgm:pt modelId="{DB384C0A-E546-4D27-9C17-5B56556E6C9B}">
      <dgm:prSet/>
      <dgm:spPr/>
      <dgm:t>
        <a:bodyPr/>
        <a:lstStyle/>
        <a:p>
          <a:r>
            <a:rPr lang="ru-RU" altLang="ru-RU" b="1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Знакомство с нормативными документами и методическими разработками</a:t>
          </a:r>
        </a:p>
      </dgm:t>
    </dgm:pt>
    <dgm:pt modelId="{D4A291D9-0AF1-4335-B20F-E2135CE9910B}" type="parTrans" cxnId="{E01863BF-63EB-4156-B6E1-5D9C24F631D1}">
      <dgm:prSet/>
      <dgm:spPr/>
      <dgm:t>
        <a:bodyPr/>
        <a:lstStyle/>
        <a:p>
          <a:endParaRPr lang="ru-RU"/>
        </a:p>
      </dgm:t>
    </dgm:pt>
    <dgm:pt modelId="{DA8DDCBB-4882-4F49-B681-891BB85936CA}" type="sibTrans" cxnId="{E01863BF-63EB-4156-B6E1-5D9C24F631D1}">
      <dgm:prSet/>
      <dgm:spPr/>
      <dgm:t>
        <a:bodyPr/>
        <a:lstStyle/>
        <a:p>
          <a:endParaRPr lang="ru-RU"/>
        </a:p>
      </dgm:t>
    </dgm:pt>
    <dgm:pt modelId="{42A468B3-C626-48C4-AB7F-7E1DCEF368A1}">
      <dgm:prSet phldrT="[Текст]"/>
      <dgm:spPr/>
      <dgm:t>
        <a:bodyPr/>
        <a:lstStyle/>
        <a:p>
          <a:r>
            <a:rPr lang="ru-RU" b="1" dirty="0">
              <a:solidFill>
                <a:schemeClr val="accent3">
                  <a:lumMod val="75000"/>
                </a:schemeClr>
              </a:solidFill>
              <a:latin typeface="+mn-lt"/>
            </a:rPr>
            <a:t>основ формирования компетенций у школьников (Т.Б. Гребенюк, Н.Ю. Бабанова, Д.А. Иванова)</a:t>
          </a:r>
        </a:p>
      </dgm:t>
    </dgm:pt>
    <dgm:pt modelId="{0868BFDB-CB1B-4051-8545-FF8876E6E6DC}" type="parTrans" cxnId="{6A0B0F5D-B053-4AFB-95E8-DA0804AFD208}">
      <dgm:prSet/>
      <dgm:spPr/>
      <dgm:t>
        <a:bodyPr/>
        <a:lstStyle/>
        <a:p>
          <a:endParaRPr lang="ru-RU"/>
        </a:p>
      </dgm:t>
    </dgm:pt>
    <dgm:pt modelId="{A9AE2269-05B4-410A-B479-406D73953FD9}" type="sibTrans" cxnId="{6A0B0F5D-B053-4AFB-95E8-DA0804AFD208}">
      <dgm:prSet/>
      <dgm:spPr/>
      <dgm:t>
        <a:bodyPr/>
        <a:lstStyle/>
        <a:p>
          <a:endParaRPr lang="ru-RU"/>
        </a:p>
      </dgm:t>
    </dgm:pt>
    <dgm:pt modelId="{CD630A35-C2ED-4140-B40B-DE700E450E50}" type="pres">
      <dgm:prSet presAssocID="{8F624689-932B-44B7-88F3-8581A084C4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4EA0CD-6880-4044-A162-EB57811E8794}" type="pres">
      <dgm:prSet presAssocID="{4D0465AF-75F6-44B1-9D9E-DAB265534043}" presName="composite" presStyleCnt="0"/>
      <dgm:spPr/>
    </dgm:pt>
    <dgm:pt modelId="{3C2BF961-5FD1-458E-876F-74F5DCF0B2BB}" type="pres">
      <dgm:prSet presAssocID="{4D0465AF-75F6-44B1-9D9E-DAB265534043}" presName="parTx" presStyleLbl="alignNode1" presStyleIdx="0" presStyleCnt="3" custScaleX="107619" custLinFactY="-86624" custLinFactNeighborX="-2705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BC28D-0D29-4684-B8DE-AE46D6283934}" type="pres">
      <dgm:prSet presAssocID="{4D0465AF-75F6-44B1-9D9E-DAB265534043}" presName="desTx" presStyleLbl="alignAccFollowNode1" presStyleIdx="0" presStyleCnt="3" custScaleX="107065" custScaleY="92492" custLinFactNeighborX="247" custLinFactNeighborY="-11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A7C4FF-3AFB-426B-BDD1-335DE906B507}" type="pres">
      <dgm:prSet presAssocID="{9312BCE6-B598-4547-8010-29F6276C3CED}" presName="space" presStyleCnt="0"/>
      <dgm:spPr/>
    </dgm:pt>
    <dgm:pt modelId="{72FD9AF6-3723-425B-B0AD-BF3897407F5C}" type="pres">
      <dgm:prSet presAssocID="{49C2B483-DD6D-4DFE-B449-BCD8E0309373}" presName="composite" presStyleCnt="0"/>
      <dgm:spPr/>
    </dgm:pt>
    <dgm:pt modelId="{8ABA5A6D-B3EE-47D0-8DA5-24113EFE0FE3}" type="pres">
      <dgm:prSet presAssocID="{49C2B483-DD6D-4DFE-B449-BCD8E0309373}" presName="parTx" presStyleLbl="alignNode1" presStyleIdx="1" presStyleCnt="3" custScaleX="75300" custLinFactNeighborX="0" custLinFactNeighborY="-7919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8510D0-094E-41E0-BC5D-8791381BBCD6}" type="pres">
      <dgm:prSet presAssocID="{49C2B483-DD6D-4DFE-B449-BCD8E0309373}" presName="desTx" presStyleLbl="alignAccFollowNode1" presStyleIdx="1" presStyleCnt="3" custScaleX="75300" custScaleY="89289" custLinFactNeighborY="-131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DA7F9-952C-4BFE-BA8C-4FB600C3131E}" type="pres">
      <dgm:prSet presAssocID="{ACB36803-3A8B-4A24-BE60-3846BBF82B6F}" presName="space" presStyleCnt="0"/>
      <dgm:spPr/>
    </dgm:pt>
    <dgm:pt modelId="{40DD41DC-5550-4424-8E48-9E0BF5FF33AD}" type="pres">
      <dgm:prSet presAssocID="{E9967961-4633-484B-9AA3-BB5CBE828993}" presName="composite" presStyleCnt="0"/>
      <dgm:spPr/>
    </dgm:pt>
    <dgm:pt modelId="{57CB02B7-808F-4C25-91BD-77AA70D28A8D}" type="pres">
      <dgm:prSet presAssocID="{E9967961-4633-484B-9AA3-BB5CBE828993}" presName="parTx" presStyleLbl="alignNode1" presStyleIdx="2" presStyleCnt="3" custLinFactY="-86624" custLinFactNeighborX="13537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395225-7F60-497E-A8D9-98BDEDE49E13}" type="pres">
      <dgm:prSet presAssocID="{E9967961-4633-484B-9AA3-BB5CBE828993}" presName="desTx" presStyleLbl="alignAccFollowNode1" presStyleIdx="2" presStyleCnt="3" custScaleY="88196" custLinFactNeighborX="-225" custLinFactNeighborY="-139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08F447-7974-41AB-84C2-12C6DF8AB456}" type="presOf" srcId="{8F624689-932B-44B7-88F3-8581A084C429}" destId="{CD630A35-C2ED-4140-B40B-DE700E450E50}" srcOrd="0" destOrd="0" presId="urn:microsoft.com/office/officeart/2005/8/layout/hList1"/>
    <dgm:cxn modelId="{3D59A646-6098-4CEF-9689-1E446F890045}" srcId="{E9967961-4633-484B-9AA3-BB5CBE828993}" destId="{D13881E8-C280-4B7E-996A-3FC29DA09537}" srcOrd="1" destOrd="0" parTransId="{A2A666E9-8536-43AF-814A-CE0AD4D7B6E3}" sibTransId="{D999EC6D-D60F-48D2-9FCC-31BDD58459ED}"/>
    <dgm:cxn modelId="{ACAB643D-01A8-4674-9721-1EED7AAD18B6}" type="presOf" srcId="{9CEC8DF2-B3D6-477A-831C-C6DCA61EB547}" destId="{CA395225-7F60-497E-A8D9-98BDEDE49E13}" srcOrd="0" destOrd="0" presId="urn:microsoft.com/office/officeart/2005/8/layout/hList1"/>
    <dgm:cxn modelId="{A714B528-ACBC-415F-BAB3-50345C0B7AC7}" srcId="{E9967961-4633-484B-9AA3-BB5CBE828993}" destId="{9CEC8DF2-B3D6-477A-831C-C6DCA61EB547}" srcOrd="0" destOrd="0" parTransId="{0670F8B6-6236-4248-A51D-EBD206CC4FFC}" sibTransId="{720039E1-91B8-4B40-B986-AAB81B6BE72A}"/>
    <dgm:cxn modelId="{3A7698E5-87C6-4DA7-BB87-91BBCCDD2EB8}" type="presOf" srcId="{25674270-1078-4A5B-A502-A3CA3715328D}" destId="{448510D0-094E-41E0-BC5D-8791381BBCD6}" srcOrd="0" destOrd="0" presId="urn:microsoft.com/office/officeart/2005/8/layout/hList1"/>
    <dgm:cxn modelId="{A1DD7450-B210-4F7F-9AA6-4784F9835187}" type="presOf" srcId="{FA6E2C1A-39F0-473F-B75D-C1CC0E5E1E76}" destId="{0C9BC28D-0D29-4684-B8DE-AE46D6283934}" srcOrd="0" destOrd="2" presId="urn:microsoft.com/office/officeart/2005/8/layout/hList1"/>
    <dgm:cxn modelId="{6A0B0F5D-B053-4AFB-95E8-DA0804AFD208}" srcId="{4D0465AF-75F6-44B1-9D9E-DAB265534043}" destId="{42A468B3-C626-48C4-AB7F-7E1DCEF368A1}" srcOrd="1" destOrd="0" parTransId="{0868BFDB-CB1B-4051-8545-FF8876E6E6DC}" sibTransId="{A9AE2269-05B4-410A-B479-406D73953FD9}"/>
    <dgm:cxn modelId="{E20A7AEE-6813-43A4-97F6-48CD461F6DB2}" srcId="{E9967961-4633-484B-9AA3-BB5CBE828993}" destId="{C7FCEA48-5D8A-4B10-A03F-B6FE5A7667EA}" srcOrd="2" destOrd="0" parTransId="{D6BE6596-EC12-4C3D-8C90-19413CA992A2}" sibTransId="{0633BDBA-B77B-4584-8914-643B60724EE8}"/>
    <dgm:cxn modelId="{87143FDC-16F0-4607-9102-73F78F0EFA4C}" type="presOf" srcId="{28BEB8FF-7754-42F4-A62F-E849B0AA4644}" destId="{0C9BC28D-0D29-4684-B8DE-AE46D6283934}" srcOrd="0" destOrd="0" presId="urn:microsoft.com/office/officeart/2005/8/layout/hList1"/>
    <dgm:cxn modelId="{8EB703EE-6D09-41D2-9752-26C715921280}" srcId="{4D0465AF-75F6-44B1-9D9E-DAB265534043}" destId="{28BEB8FF-7754-42F4-A62F-E849B0AA4644}" srcOrd="0" destOrd="0" parTransId="{678CC9FC-9507-44FE-A7F7-0576375CD2BB}" sibTransId="{3E00D848-585B-4C04-9E47-09D2DF4BBA2B}"/>
    <dgm:cxn modelId="{C70F01C7-361F-4332-BE73-CF684ABFFBBD}" type="presOf" srcId="{E9967961-4633-484B-9AA3-BB5CBE828993}" destId="{57CB02B7-808F-4C25-91BD-77AA70D28A8D}" srcOrd="0" destOrd="0" presId="urn:microsoft.com/office/officeart/2005/8/layout/hList1"/>
    <dgm:cxn modelId="{20B97DFD-0886-4F6C-BB44-C76E93DA2E2A}" type="presOf" srcId="{4D0465AF-75F6-44B1-9D9E-DAB265534043}" destId="{3C2BF961-5FD1-458E-876F-74F5DCF0B2BB}" srcOrd="0" destOrd="0" presId="urn:microsoft.com/office/officeart/2005/8/layout/hList1"/>
    <dgm:cxn modelId="{DA2BAEF6-459D-4C95-86AB-F3BBEA45F09F}" srcId="{49C2B483-DD6D-4DFE-B449-BCD8E0309373}" destId="{25674270-1078-4A5B-A502-A3CA3715328D}" srcOrd="0" destOrd="0" parTransId="{24BE6E0F-1A6B-4DB6-BA58-F0A9A01B895E}" sibTransId="{A5C91631-89FD-4186-9102-955DDEFD60B5}"/>
    <dgm:cxn modelId="{8D8562A7-1695-47F4-940B-0016C52EC922}" srcId="{8F624689-932B-44B7-88F3-8581A084C429}" destId="{4D0465AF-75F6-44B1-9D9E-DAB265534043}" srcOrd="0" destOrd="0" parTransId="{4870B2EE-3FD7-4B1E-A434-EBEBF35B3178}" sibTransId="{9312BCE6-B598-4547-8010-29F6276C3CED}"/>
    <dgm:cxn modelId="{1051FD76-4D40-4767-8D78-B7FBB16ECD4C}" srcId="{8F624689-932B-44B7-88F3-8581A084C429}" destId="{E9967961-4633-484B-9AA3-BB5CBE828993}" srcOrd="2" destOrd="0" parTransId="{386EBE9E-DE65-4D87-8374-22380E45D128}" sibTransId="{11A50ABB-AB22-4309-840A-CAA9A045A1F2}"/>
    <dgm:cxn modelId="{FE1390C7-0061-4BF3-8A40-CCB6F5A6F39D}" type="presOf" srcId="{D13881E8-C280-4B7E-996A-3FC29DA09537}" destId="{CA395225-7F60-497E-A8D9-98BDEDE49E13}" srcOrd="0" destOrd="1" presId="urn:microsoft.com/office/officeart/2005/8/layout/hList1"/>
    <dgm:cxn modelId="{2B723ABA-3CD8-4950-AD66-6F48BB4E9779}" type="presOf" srcId="{49C2B483-DD6D-4DFE-B449-BCD8E0309373}" destId="{8ABA5A6D-B3EE-47D0-8DA5-24113EFE0FE3}" srcOrd="0" destOrd="0" presId="urn:microsoft.com/office/officeart/2005/8/layout/hList1"/>
    <dgm:cxn modelId="{ED093ED0-31C2-4532-9D47-142C1756BB36}" srcId="{8F624689-932B-44B7-88F3-8581A084C429}" destId="{49C2B483-DD6D-4DFE-B449-BCD8E0309373}" srcOrd="1" destOrd="0" parTransId="{63EF6208-9C77-4B8A-BEF7-780F2E6F654D}" sibTransId="{ACB36803-3A8B-4A24-BE60-3846BBF82B6F}"/>
    <dgm:cxn modelId="{E01863BF-63EB-4156-B6E1-5D9C24F631D1}" srcId="{49C2B483-DD6D-4DFE-B449-BCD8E0309373}" destId="{DB384C0A-E546-4D27-9C17-5B56556E6C9B}" srcOrd="1" destOrd="0" parTransId="{D4A291D9-0AF1-4335-B20F-E2135CE9910B}" sibTransId="{DA8DDCBB-4882-4F49-B681-891BB85936CA}"/>
    <dgm:cxn modelId="{2FC2DDB6-DC59-4842-A049-79883BAB265D}" type="presOf" srcId="{42A468B3-C626-48C4-AB7F-7E1DCEF368A1}" destId="{0C9BC28D-0D29-4684-B8DE-AE46D6283934}" srcOrd="0" destOrd="1" presId="urn:microsoft.com/office/officeart/2005/8/layout/hList1"/>
    <dgm:cxn modelId="{C80FF65D-E105-486C-8BB6-B804A9DCAFB6}" type="presOf" srcId="{C7FCEA48-5D8A-4B10-A03F-B6FE5A7667EA}" destId="{CA395225-7F60-497E-A8D9-98BDEDE49E13}" srcOrd="0" destOrd="2" presId="urn:microsoft.com/office/officeart/2005/8/layout/hList1"/>
    <dgm:cxn modelId="{807C9345-BEB4-4F67-B714-752399595B99}" type="presOf" srcId="{DB384C0A-E546-4D27-9C17-5B56556E6C9B}" destId="{448510D0-094E-41E0-BC5D-8791381BBCD6}" srcOrd="0" destOrd="1" presId="urn:microsoft.com/office/officeart/2005/8/layout/hList1"/>
    <dgm:cxn modelId="{24ADC578-8B39-4568-9EBB-D87F160D5D3A}" srcId="{4D0465AF-75F6-44B1-9D9E-DAB265534043}" destId="{FA6E2C1A-39F0-473F-B75D-C1CC0E5E1E76}" srcOrd="2" destOrd="0" parTransId="{09D7B4EF-12EF-4070-AB7B-1F99AE5F989C}" sibTransId="{AD14FAEA-03E4-4068-AA47-373AC9DB5341}"/>
    <dgm:cxn modelId="{4191AB37-235A-4A00-BF30-F645B2D80EB7}" type="presParOf" srcId="{CD630A35-C2ED-4140-B40B-DE700E450E50}" destId="{1A4EA0CD-6880-4044-A162-EB57811E8794}" srcOrd="0" destOrd="0" presId="urn:microsoft.com/office/officeart/2005/8/layout/hList1"/>
    <dgm:cxn modelId="{1D37E239-903F-4FFC-98F6-32D0D99FC42C}" type="presParOf" srcId="{1A4EA0CD-6880-4044-A162-EB57811E8794}" destId="{3C2BF961-5FD1-458E-876F-74F5DCF0B2BB}" srcOrd="0" destOrd="0" presId="urn:microsoft.com/office/officeart/2005/8/layout/hList1"/>
    <dgm:cxn modelId="{8604F878-6AD3-41F3-BD5C-C9A099994B28}" type="presParOf" srcId="{1A4EA0CD-6880-4044-A162-EB57811E8794}" destId="{0C9BC28D-0D29-4684-B8DE-AE46D6283934}" srcOrd="1" destOrd="0" presId="urn:microsoft.com/office/officeart/2005/8/layout/hList1"/>
    <dgm:cxn modelId="{3C1899D9-17BA-4D1B-8E17-0F30B820A200}" type="presParOf" srcId="{CD630A35-C2ED-4140-B40B-DE700E450E50}" destId="{6DA7C4FF-3AFB-426B-BDD1-335DE906B507}" srcOrd="1" destOrd="0" presId="urn:microsoft.com/office/officeart/2005/8/layout/hList1"/>
    <dgm:cxn modelId="{6D81CEBC-F18D-411D-AF67-1C2051BDD492}" type="presParOf" srcId="{CD630A35-C2ED-4140-B40B-DE700E450E50}" destId="{72FD9AF6-3723-425B-B0AD-BF3897407F5C}" srcOrd="2" destOrd="0" presId="urn:microsoft.com/office/officeart/2005/8/layout/hList1"/>
    <dgm:cxn modelId="{B6C8027E-9952-4DDD-B33B-54E0F9321563}" type="presParOf" srcId="{72FD9AF6-3723-425B-B0AD-BF3897407F5C}" destId="{8ABA5A6D-B3EE-47D0-8DA5-24113EFE0FE3}" srcOrd="0" destOrd="0" presId="urn:microsoft.com/office/officeart/2005/8/layout/hList1"/>
    <dgm:cxn modelId="{24ABBF0E-F787-45DD-B69E-48D1270AF25A}" type="presParOf" srcId="{72FD9AF6-3723-425B-B0AD-BF3897407F5C}" destId="{448510D0-094E-41E0-BC5D-8791381BBCD6}" srcOrd="1" destOrd="0" presId="urn:microsoft.com/office/officeart/2005/8/layout/hList1"/>
    <dgm:cxn modelId="{19B60AD3-BD1C-428B-9CC8-92DC6AA35913}" type="presParOf" srcId="{CD630A35-C2ED-4140-B40B-DE700E450E50}" destId="{768DA7F9-952C-4BFE-BA8C-4FB600C3131E}" srcOrd="3" destOrd="0" presId="urn:microsoft.com/office/officeart/2005/8/layout/hList1"/>
    <dgm:cxn modelId="{23F5FA33-EFED-4221-AA0D-F72BAED39CE4}" type="presParOf" srcId="{CD630A35-C2ED-4140-B40B-DE700E450E50}" destId="{40DD41DC-5550-4424-8E48-9E0BF5FF33AD}" srcOrd="4" destOrd="0" presId="urn:microsoft.com/office/officeart/2005/8/layout/hList1"/>
    <dgm:cxn modelId="{A032DE24-D7B4-4A93-B5B6-C37086560DB4}" type="presParOf" srcId="{40DD41DC-5550-4424-8E48-9E0BF5FF33AD}" destId="{57CB02B7-808F-4C25-91BD-77AA70D28A8D}" srcOrd="0" destOrd="0" presId="urn:microsoft.com/office/officeart/2005/8/layout/hList1"/>
    <dgm:cxn modelId="{A3DFBDAE-5935-4D73-993D-3DC862DEDC9C}" type="presParOf" srcId="{40DD41DC-5550-4424-8E48-9E0BF5FF33AD}" destId="{CA395225-7F60-497E-A8D9-98BDEDE49E1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672C74-A6C8-4B9C-BB7A-AC88AACCAE64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7EDA5EFF-98EB-4C40-899F-72CBECB564EE}">
      <dgm:prSet phldrT="[Текст]" custT="1"/>
      <dgm:spPr/>
      <dgm:t>
        <a:bodyPr/>
        <a:lstStyle/>
        <a:p>
          <a:r>
            <a:rPr lang="ru-RU" sz="1400" dirty="0"/>
            <a:t>Семья</a:t>
          </a:r>
        </a:p>
      </dgm:t>
    </dgm:pt>
    <dgm:pt modelId="{F1B94C4E-44BF-4CA3-B4BC-B64CA65FE762}" type="parTrans" cxnId="{5E5FC27E-BEE4-4B1D-9710-BEA95871499A}">
      <dgm:prSet/>
      <dgm:spPr/>
      <dgm:t>
        <a:bodyPr/>
        <a:lstStyle/>
        <a:p>
          <a:endParaRPr lang="ru-RU"/>
        </a:p>
      </dgm:t>
    </dgm:pt>
    <dgm:pt modelId="{BCE8DB81-D4B6-4E6F-A8C0-518E539870F0}" type="sibTrans" cxnId="{5E5FC27E-BEE4-4B1D-9710-BEA95871499A}">
      <dgm:prSet/>
      <dgm:spPr/>
      <dgm:t>
        <a:bodyPr/>
        <a:lstStyle/>
        <a:p>
          <a:endParaRPr lang="ru-RU"/>
        </a:p>
      </dgm:t>
    </dgm:pt>
    <dgm:pt modelId="{233CA2AF-51C9-4D62-B3A2-ABE8857DCF5B}">
      <dgm:prSet phldrT="[Текст]" custT="1"/>
      <dgm:spPr/>
      <dgm:t>
        <a:bodyPr/>
        <a:lstStyle/>
        <a:p>
          <a:r>
            <a:rPr lang="ru-RU" sz="1400" dirty="0"/>
            <a:t>Школа</a:t>
          </a:r>
        </a:p>
      </dgm:t>
    </dgm:pt>
    <dgm:pt modelId="{6B0129C7-EC8E-4003-A1C3-4FAB82DA0056}" type="parTrans" cxnId="{A76C9448-FD6B-40D4-B9BA-32CCB98B6BAA}">
      <dgm:prSet/>
      <dgm:spPr/>
      <dgm:t>
        <a:bodyPr/>
        <a:lstStyle/>
        <a:p>
          <a:endParaRPr lang="ru-RU"/>
        </a:p>
      </dgm:t>
    </dgm:pt>
    <dgm:pt modelId="{57A40FCD-E77F-431F-9F08-234C49EE28CE}" type="sibTrans" cxnId="{A76C9448-FD6B-40D4-B9BA-32CCB98B6BAA}">
      <dgm:prSet/>
      <dgm:spPr/>
      <dgm:t>
        <a:bodyPr/>
        <a:lstStyle/>
        <a:p>
          <a:endParaRPr lang="ru-RU"/>
        </a:p>
      </dgm:t>
    </dgm:pt>
    <dgm:pt modelId="{9F438218-6BD5-4CAE-8435-8F6FADAAE32A}">
      <dgm:prSet phldrT="[Текст]" custT="1"/>
      <dgm:spPr/>
      <dgm:t>
        <a:bodyPr/>
        <a:lstStyle/>
        <a:p>
          <a:r>
            <a:rPr lang="ru-RU" sz="1400" dirty="0"/>
            <a:t>Общество</a:t>
          </a:r>
        </a:p>
      </dgm:t>
    </dgm:pt>
    <dgm:pt modelId="{DFEBE145-2578-4171-A83F-D602F53F9E24}" type="parTrans" cxnId="{402D89C0-12EA-4BBE-974A-9887EFBF2C00}">
      <dgm:prSet/>
      <dgm:spPr/>
      <dgm:t>
        <a:bodyPr/>
        <a:lstStyle/>
        <a:p>
          <a:endParaRPr lang="ru-RU"/>
        </a:p>
      </dgm:t>
    </dgm:pt>
    <dgm:pt modelId="{D84D587E-9AA7-438F-A538-57C790086BB0}" type="sibTrans" cxnId="{402D89C0-12EA-4BBE-974A-9887EFBF2C00}">
      <dgm:prSet/>
      <dgm:spPr/>
      <dgm:t>
        <a:bodyPr/>
        <a:lstStyle/>
        <a:p>
          <a:endParaRPr lang="ru-RU"/>
        </a:p>
      </dgm:t>
    </dgm:pt>
    <dgm:pt modelId="{74C9D30D-8C77-4BB1-BFCF-3E8012772EEF}">
      <dgm:prSet phldrT="[Текст]" custT="1"/>
      <dgm:spPr/>
      <dgm:t>
        <a:bodyPr/>
        <a:lstStyle/>
        <a:p>
          <a:r>
            <a:rPr lang="ru-RU" sz="1400" dirty="0"/>
            <a:t>Государство</a:t>
          </a:r>
        </a:p>
      </dgm:t>
    </dgm:pt>
    <dgm:pt modelId="{12E0C4F8-4B85-4C94-8435-8C2E815A67EB}" type="parTrans" cxnId="{F4D24743-F522-4BF0-B943-11A8470F9ACB}">
      <dgm:prSet/>
      <dgm:spPr/>
      <dgm:t>
        <a:bodyPr/>
        <a:lstStyle/>
        <a:p>
          <a:endParaRPr lang="ru-RU"/>
        </a:p>
      </dgm:t>
    </dgm:pt>
    <dgm:pt modelId="{006C2011-99CD-4924-B80F-6B9F9BE0C37F}" type="sibTrans" cxnId="{F4D24743-F522-4BF0-B943-11A8470F9ACB}">
      <dgm:prSet/>
      <dgm:spPr/>
      <dgm:t>
        <a:bodyPr/>
        <a:lstStyle/>
        <a:p>
          <a:endParaRPr lang="ru-RU"/>
        </a:p>
      </dgm:t>
    </dgm:pt>
    <dgm:pt modelId="{003C5EBD-C93E-4EE4-BD9E-5FEACB410E72}" type="pres">
      <dgm:prSet presAssocID="{67672C74-A6C8-4B9C-BB7A-AC88AACCAE64}" presName="arrowDiagram" presStyleCnt="0">
        <dgm:presLayoutVars>
          <dgm:chMax val="5"/>
          <dgm:dir/>
          <dgm:resizeHandles val="exact"/>
        </dgm:presLayoutVars>
      </dgm:prSet>
      <dgm:spPr/>
    </dgm:pt>
    <dgm:pt modelId="{A52F1C0D-4349-41B8-A7B7-19E75D7E4CB7}" type="pres">
      <dgm:prSet presAssocID="{67672C74-A6C8-4B9C-BB7A-AC88AACCAE64}" presName="arrow" presStyleLbl="bgShp" presStyleIdx="0" presStyleCnt="1" custScaleX="140112"/>
      <dgm:spPr/>
    </dgm:pt>
    <dgm:pt modelId="{BED9BEE3-E62A-4D2C-B1AB-CCA1A77141D7}" type="pres">
      <dgm:prSet presAssocID="{67672C74-A6C8-4B9C-BB7A-AC88AACCAE64}" presName="arrowDiagram4" presStyleCnt="0"/>
      <dgm:spPr/>
    </dgm:pt>
    <dgm:pt modelId="{54CAA4BD-1D27-4FBD-B780-60089A9C6D79}" type="pres">
      <dgm:prSet presAssocID="{7EDA5EFF-98EB-4C40-899F-72CBECB564EE}" presName="bullet4a" presStyleLbl="node1" presStyleIdx="0" presStyleCnt="4" custLinFactX="-100000" custLinFactY="-40228" custLinFactNeighborX="-148535" custLinFactNeighborY="-100000"/>
      <dgm:spPr/>
    </dgm:pt>
    <dgm:pt modelId="{0A1F4FBB-2920-4943-B859-7FC0154F5449}" type="pres">
      <dgm:prSet presAssocID="{7EDA5EFF-98EB-4C40-899F-72CBECB564EE}" presName="textBox4a" presStyleLbl="revTx" presStyleIdx="0" presStyleCnt="4" custScaleX="180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511C1B-06ED-4A46-AD9D-0CC188233DDC}" type="pres">
      <dgm:prSet presAssocID="{233CA2AF-51C9-4D62-B3A2-ABE8857DCF5B}" presName="bullet4b" presStyleLbl="node1" presStyleIdx="1" presStyleCnt="4"/>
      <dgm:spPr/>
    </dgm:pt>
    <dgm:pt modelId="{E5AA933D-FE7E-40BB-9308-4A4928836705}" type="pres">
      <dgm:prSet presAssocID="{233CA2AF-51C9-4D62-B3A2-ABE8857DCF5B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C923FD-F01C-4C5A-BC2E-59EB3E924C0E}" type="pres">
      <dgm:prSet presAssocID="{9F438218-6BD5-4CAE-8435-8F6FADAAE32A}" presName="bullet4c" presStyleLbl="node1" presStyleIdx="2" presStyleCnt="4"/>
      <dgm:spPr/>
    </dgm:pt>
    <dgm:pt modelId="{AAAEDE9B-72DF-443F-944D-3BEB21C62732}" type="pres">
      <dgm:prSet presAssocID="{9F438218-6BD5-4CAE-8435-8F6FADAAE32A}" presName="textBox4c" presStyleLbl="revTx" presStyleIdx="2" presStyleCnt="4" custScaleX="159068" custScaleY="72812" custLinFactNeighborX="5484" custLinFactNeighborY="-88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366D87-2E04-4E59-A5FA-C893B67A5E4D}" type="pres">
      <dgm:prSet presAssocID="{74C9D30D-8C77-4BB1-BFCF-3E8012772EEF}" presName="bullet4d" presStyleLbl="node1" presStyleIdx="3" presStyleCnt="4"/>
      <dgm:spPr/>
    </dgm:pt>
    <dgm:pt modelId="{BB9ACFEE-2A2E-4C1C-8902-94F2947B9C46}" type="pres">
      <dgm:prSet presAssocID="{74C9D30D-8C77-4BB1-BFCF-3E8012772EEF}" presName="textBox4d" presStyleLbl="revTx" presStyleIdx="3" presStyleCnt="4" custScaleX="165635" custLinFactNeighborX="31249" custLinFactNeighborY="-1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F1881E-1DD7-4AC0-A7F6-E008486B8EA0}" type="presOf" srcId="{233CA2AF-51C9-4D62-B3A2-ABE8857DCF5B}" destId="{E5AA933D-FE7E-40BB-9308-4A4928836705}" srcOrd="0" destOrd="0" presId="urn:microsoft.com/office/officeart/2005/8/layout/arrow2"/>
    <dgm:cxn modelId="{5E5FC27E-BEE4-4B1D-9710-BEA95871499A}" srcId="{67672C74-A6C8-4B9C-BB7A-AC88AACCAE64}" destId="{7EDA5EFF-98EB-4C40-899F-72CBECB564EE}" srcOrd="0" destOrd="0" parTransId="{F1B94C4E-44BF-4CA3-B4BC-B64CA65FE762}" sibTransId="{BCE8DB81-D4B6-4E6F-A8C0-518E539870F0}"/>
    <dgm:cxn modelId="{6E714404-5A7A-4E2C-A271-86FCA069EE49}" type="presOf" srcId="{9F438218-6BD5-4CAE-8435-8F6FADAAE32A}" destId="{AAAEDE9B-72DF-443F-944D-3BEB21C62732}" srcOrd="0" destOrd="0" presId="urn:microsoft.com/office/officeart/2005/8/layout/arrow2"/>
    <dgm:cxn modelId="{A7058508-575E-4C46-AD22-4C9A222C123D}" type="presOf" srcId="{7EDA5EFF-98EB-4C40-899F-72CBECB564EE}" destId="{0A1F4FBB-2920-4943-B859-7FC0154F5449}" srcOrd="0" destOrd="0" presId="urn:microsoft.com/office/officeart/2005/8/layout/arrow2"/>
    <dgm:cxn modelId="{32477994-61D7-44E5-8950-F5AA426321D4}" type="presOf" srcId="{67672C74-A6C8-4B9C-BB7A-AC88AACCAE64}" destId="{003C5EBD-C93E-4EE4-BD9E-5FEACB410E72}" srcOrd="0" destOrd="0" presId="urn:microsoft.com/office/officeart/2005/8/layout/arrow2"/>
    <dgm:cxn modelId="{A76C9448-FD6B-40D4-B9BA-32CCB98B6BAA}" srcId="{67672C74-A6C8-4B9C-BB7A-AC88AACCAE64}" destId="{233CA2AF-51C9-4D62-B3A2-ABE8857DCF5B}" srcOrd="1" destOrd="0" parTransId="{6B0129C7-EC8E-4003-A1C3-4FAB82DA0056}" sibTransId="{57A40FCD-E77F-431F-9F08-234C49EE28CE}"/>
    <dgm:cxn modelId="{F4D24743-F522-4BF0-B943-11A8470F9ACB}" srcId="{67672C74-A6C8-4B9C-BB7A-AC88AACCAE64}" destId="{74C9D30D-8C77-4BB1-BFCF-3E8012772EEF}" srcOrd="3" destOrd="0" parTransId="{12E0C4F8-4B85-4C94-8435-8C2E815A67EB}" sibTransId="{006C2011-99CD-4924-B80F-6B9F9BE0C37F}"/>
    <dgm:cxn modelId="{A4F886B6-3F76-4903-B886-9A44F562E8CC}" type="presOf" srcId="{74C9D30D-8C77-4BB1-BFCF-3E8012772EEF}" destId="{BB9ACFEE-2A2E-4C1C-8902-94F2947B9C46}" srcOrd="0" destOrd="0" presId="urn:microsoft.com/office/officeart/2005/8/layout/arrow2"/>
    <dgm:cxn modelId="{402D89C0-12EA-4BBE-974A-9887EFBF2C00}" srcId="{67672C74-A6C8-4B9C-BB7A-AC88AACCAE64}" destId="{9F438218-6BD5-4CAE-8435-8F6FADAAE32A}" srcOrd="2" destOrd="0" parTransId="{DFEBE145-2578-4171-A83F-D602F53F9E24}" sibTransId="{D84D587E-9AA7-438F-A538-57C790086BB0}"/>
    <dgm:cxn modelId="{0636C89D-479A-4767-820A-0E0BED13B04C}" type="presParOf" srcId="{003C5EBD-C93E-4EE4-BD9E-5FEACB410E72}" destId="{A52F1C0D-4349-41B8-A7B7-19E75D7E4CB7}" srcOrd="0" destOrd="0" presId="urn:microsoft.com/office/officeart/2005/8/layout/arrow2"/>
    <dgm:cxn modelId="{CC8AF4D1-254B-4F72-9DAE-0A5641DAE930}" type="presParOf" srcId="{003C5EBD-C93E-4EE4-BD9E-5FEACB410E72}" destId="{BED9BEE3-E62A-4D2C-B1AB-CCA1A77141D7}" srcOrd="1" destOrd="0" presId="urn:microsoft.com/office/officeart/2005/8/layout/arrow2"/>
    <dgm:cxn modelId="{E0CC9FF1-7501-4B94-A92D-60C882B6AA9E}" type="presParOf" srcId="{BED9BEE3-E62A-4D2C-B1AB-CCA1A77141D7}" destId="{54CAA4BD-1D27-4FBD-B780-60089A9C6D79}" srcOrd="0" destOrd="0" presId="urn:microsoft.com/office/officeart/2005/8/layout/arrow2"/>
    <dgm:cxn modelId="{5C506F7E-E23A-4E73-A783-ACB7EEC7A4CA}" type="presParOf" srcId="{BED9BEE3-E62A-4D2C-B1AB-CCA1A77141D7}" destId="{0A1F4FBB-2920-4943-B859-7FC0154F5449}" srcOrd="1" destOrd="0" presId="urn:microsoft.com/office/officeart/2005/8/layout/arrow2"/>
    <dgm:cxn modelId="{80270C20-8F25-442B-A475-59C2FA10F638}" type="presParOf" srcId="{BED9BEE3-E62A-4D2C-B1AB-CCA1A77141D7}" destId="{45511C1B-06ED-4A46-AD9D-0CC188233DDC}" srcOrd="2" destOrd="0" presId="urn:microsoft.com/office/officeart/2005/8/layout/arrow2"/>
    <dgm:cxn modelId="{9BAC6906-218F-4F98-B35E-213C90691503}" type="presParOf" srcId="{BED9BEE3-E62A-4D2C-B1AB-CCA1A77141D7}" destId="{E5AA933D-FE7E-40BB-9308-4A4928836705}" srcOrd="3" destOrd="0" presId="urn:microsoft.com/office/officeart/2005/8/layout/arrow2"/>
    <dgm:cxn modelId="{0BFD6566-9D29-4338-85AD-B6FE09BEE008}" type="presParOf" srcId="{BED9BEE3-E62A-4D2C-B1AB-CCA1A77141D7}" destId="{04C923FD-F01C-4C5A-BC2E-59EB3E924C0E}" srcOrd="4" destOrd="0" presId="urn:microsoft.com/office/officeart/2005/8/layout/arrow2"/>
    <dgm:cxn modelId="{BF2A7FCF-A9D5-47F9-97E7-9619C159DBC0}" type="presParOf" srcId="{BED9BEE3-E62A-4D2C-B1AB-CCA1A77141D7}" destId="{AAAEDE9B-72DF-443F-944D-3BEB21C62732}" srcOrd="5" destOrd="0" presId="urn:microsoft.com/office/officeart/2005/8/layout/arrow2"/>
    <dgm:cxn modelId="{A7730F13-C14C-4F9F-AF04-95A2CFF2511C}" type="presParOf" srcId="{BED9BEE3-E62A-4D2C-B1AB-CCA1A77141D7}" destId="{31366D87-2E04-4E59-A5FA-C893B67A5E4D}" srcOrd="6" destOrd="0" presId="urn:microsoft.com/office/officeart/2005/8/layout/arrow2"/>
    <dgm:cxn modelId="{F311F1B7-49D3-4F3C-81C4-A36E72CC1686}" type="presParOf" srcId="{BED9BEE3-E62A-4D2C-B1AB-CCA1A77141D7}" destId="{BB9ACFEE-2A2E-4C1C-8902-94F2947B9C46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C2C6DE-29AA-4694-A996-71A55B39D5D0}" type="doc">
      <dgm:prSet loTypeId="urn:microsoft.com/office/officeart/2005/8/layout/chevron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5F5EC6-29E1-4461-BED9-CA378A519C44}">
      <dgm:prSet phldrT="[Текст]"/>
      <dgm:spPr/>
      <dgm:t>
        <a:bodyPr/>
        <a:lstStyle/>
        <a:p>
          <a:r>
            <a:rPr lang="ru-RU" dirty="0"/>
            <a:t>обучающие</a:t>
          </a:r>
        </a:p>
      </dgm:t>
    </dgm:pt>
    <dgm:pt modelId="{06F341A3-3335-44F4-AA2A-70AF784B6AB5}" type="parTrans" cxnId="{F71B0405-4CF2-4303-948C-321729F67992}">
      <dgm:prSet/>
      <dgm:spPr/>
      <dgm:t>
        <a:bodyPr/>
        <a:lstStyle/>
        <a:p>
          <a:endParaRPr lang="ru-RU"/>
        </a:p>
      </dgm:t>
    </dgm:pt>
    <dgm:pt modelId="{AFB09D6E-B2CF-481C-B084-CB09D241F254}" type="sibTrans" cxnId="{F71B0405-4CF2-4303-948C-321729F67992}">
      <dgm:prSet/>
      <dgm:spPr/>
      <dgm:t>
        <a:bodyPr/>
        <a:lstStyle/>
        <a:p>
          <a:endParaRPr lang="ru-RU"/>
        </a:p>
      </dgm:t>
    </dgm:pt>
    <dgm:pt modelId="{6B383F79-362A-4E91-9251-AD860DF38E92}">
      <dgm:prSet phldrT="[Текст]" custT="1"/>
      <dgm:spPr/>
      <dgm:t>
        <a:bodyPr/>
        <a:lstStyle/>
        <a:p>
          <a:r>
            <a: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сформировать представления о </a:t>
          </a:r>
          <a:r>
            <a:rPr lang="ru-RU" sz="1400" dirty="0" err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самоценности</a:t>
          </a:r>
          <a:r>
            <a: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здоровья и жизни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6B447A-CC2C-4DE6-8B3F-22905A48EBD8}" type="parTrans" cxnId="{025ECDEF-EA99-4A81-9A54-6FC95F2B4450}">
      <dgm:prSet/>
      <dgm:spPr/>
      <dgm:t>
        <a:bodyPr/>
        <a:lstStyle/>
        <a:p>
          <a:endParaRPr lang="ru-RU"/>
        </a:p>
      </dgm:t>
    </dgm:pt>
    <dgm:pt modelId="{13BBFFEE-2C37-4426-BE3B-5795691D8F11}" type="sibTrans" cxnId="{025ECDEF-EA99-4A81-9A54-6FC95F2B4450}">
      <dgm:prSet/>
      <dgm:spPr/>
      <dgm:t>
        <a:bodyPr/>
        <a:lstStyle/>
        <a:p>
          <a:endParaRPr lang="ru-RU"/>
        </a:p>
      </dgm:t>
    </dgm:pt>
    <dgm:pt modelId="{BD1EB4E7-62D4-492F-BF96-9D2CA980E5D4}">
      <dgm:prSet phldrT="[Текст]"/>
      <dgm:spPr/>
      <dgm:t>
        <a:bodyPr/>
        <a:lstStyle/>
        <a:p>
          <a:r>
            <a:rPr lang="ru-RU" dirty="0"/>
            <a:t>Коррекционно-развивающие</a:t>
          </a:r>
        </a:p>
      </dgm:t>
    </dgm:pt>
    <dgm:pt modelId="{17BD6BB1-0FC6-4DB8-AE35-D3C4D9EE532C}" type="parTrans" cxnId="{BB562ECA-B6D0-4A10-9440-483928BE6D4E}">
      <dgm:prSet/>
      <dgm:spPr/>
      <dgm:t>
        <a:bodyPr/>
        <a:lstStyle/>
        <a:p>
          <a:endParaRPr lang="ru-RU"/>
        </a:p>
      </dgm:t>
    </dgm:pt>
    <dgm:pt modelId="{B00F4981-4780-44A4-BB09-2E2A2DDAA08D}" type="sibTrans" cxnId="{BB562ECA-B6D0-4A10-9440-483928BE6D4E}">
      <dgm:prSet/>
      <dgm:spPr/>
      <dgm:t>
        <a:bodyPr/>
        <a:lstStyle/>
        <a:p>
          <a:endParaRPr lang="ru-RU"/>
        </a:p>
      </dgm:t>
    </dgm:pt>
    <dgm:pt modelId="{ED132277-E952-4AF4-817D-24EF3DF1BDCE}">
      <dgm:prSet phldrT="[Текст]" custT="1"/>
      <dgm:spPr/>
      <dgm:t>
        <a:bodyPr/>
        <a:lstStyle/>
        <a:p>
          <a:r>
            <a: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скорректировать уровень самооценки 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DC049A-C56D-4811-9211-B4580B97596A}" type="parTrans" cxnId="{DEACAC7C-CF1D-416B-BF43-01D00E176E68}">
      <dgm:prSet/>
      <dgm:spPr/>
      <dgm:t>
        <a:bodyPr/>
        <a:lstStyle/>
        <a:p>
          <a:endParaRPr lang="ru-RU"/>
        </a:p>
      </dgm:t>
    </dgm:pt>
    <dgm:pt modelId="{21550B1A-874C-442C-B4C8-51CB0795EEBE}" type="sibTrans" cxnId="{DEACAC7C-CF1D-416B-BF43-01D00E176E68}">
      <dgm:prSet/>
      <dgm:spPr/>
      <dgm:t>
        <a:bodyPr/>
        <a:lstStyle/>
        <a:p>
          <a:endParaRPr lang="ru-RU"/>
        </a:p>
      </dgm:t>
    </dgm:pt>
    <dgm:pt modelId="{A5A538D5-30BE-4602-B287-9919F1A2DD55}">
      <dgm:prSet phldrT="[Текст]"/>
      <dgm:spPr/>
      <dgm:t>
        <a:bodyPr/>
        <a:lstStyle/>
        <a:p>
          <a:r>
            <a:rPr lang="ru-RU" dirty="0"/>
            <a:t>воспитательные</a:t>
          </a:r>
        </a:p>
      </dgm:t>
    </dgm:pt>
    <dgm:pt modelId="{0893C34B-AD90-492B-817F-CA7EE243D516}" type="parTrans" cxnId="{3097A16D-EB6C-4DE8-8377-169AC2F680E9}">
      <dgm:prSet/>
      <dgm:spPr/>
      <dgm:t>
        <a:bodyPr/>
        <a:lstStyle/>
        <a:p>
          <a:endParaRPr lang="ru-RU"/>
        </a:p>
      </dgm:t>
    </dgm:pt>
    <dgm:pt modelId="{144B5B63-4BBE-479B-90D1-8047860E73AE}" type="sibTrans" cxnId="{3097A16D-EB6C-4DE8-8377-169AC2F680E9}">
      <dgm:prSet/>
      <dgm:spPr/>
      <dgm:t>
        <a:bodyPr/>
        <a:lstStyle/>
        <a:p>
          <a:endParaRPr lang="ru-RU"/>
        </a:p>
      </dgm:t>
    </dgm:pt>
    <dgm:pt modelId="{3D684155-2C3A-462D-9E2A-AFA1C5CEBEF9}">
      <dgm:prSet phldrT="[Текст]" custT="1"/>
      <dgm:spPr/>
      <dgm:t>
        <a:bodyPr/>
        <a:lstStyle/>
        <a:p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формировать личностные ориентиры и нормы поведения, обеспечивающие сохранение и укрепление физического и психического здоровья младших школьников</a:t>
          </a:r>
        </a:p>
      </dgm:t>
    </dgm:pt>
    <dgm:pt modelId="{2E6B584E-B65A-4C13-8661-5E6C97981FB0}" type="parTrans" cxnId="{8C2E8428-9D9B-45E9-80CE-50705B831E77}">
      <dgm:prSet/>
      <dgm:spPr/>
      <dgm:t>
        <a:bodyPr/>
        <a:lstStyle/>
        <a:p>
          <a:endParaRPr lang="ru-RU"/>
        </a:p>
      </dgm:t>
    </dgm:pt>
    <dgm:pt modelId="{B7D63E6C-F86C-404C-8799-FE6B2A54B036}" type="sibTrans" cxnId="{8C2E8428-9D9B-45E9-80CE-50705B831E77}">
      <dgm:prSet/>
      <dgm:spPr/>
      <dgm:t>
        <a:bodyPr/>
        <a:lstStyle/>
        <a:p>
          <a:endParaRPr lang="ru-RU"/>
        </a:p>
      </dgm:t>
    </dgm:pt>
    <dgm:pt modelId="{A8C73ACE-2ECF-4323-B8A4-E82D073A3DA2}">
      <dgm:prSet custT="1"/>
      <dgm:spPr/>
      <dgm:t>
        <a:bodyPr/>
        <a:lstStyle/>
        <a:p>
          <a:r>
            <a: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развивать волевые качества </a:t>
          </a:r>
        </a:p>
      </dgm:t>
    </dgm:pt>
    <dgm:pt modelId="{9FA38C33-F707-466E-A439-AEF107E6C8EE}" type="parTrans" cxnId="{E7E312DD-6C6E-4739-9769-09C043FED1EE}">
      <dgm:prSet/>
      <dgm:spPr/>
      <dgm:t>
        <a:bodyPr/>
        <a:lstStyle/>
        <a:p>
          <a:endParaRPr lang="ru-RU"/>
        </a:p>
      </dgm:t>
    </dgm:pt>
    <dgm:pt modelId="{39C3609F-90DC-4D23-AA73-B54AAC8DDDAE}" type="sibTrans" cxnId="{E7E312DD-6C6E-4739-9769-09C043FED1EE}">
      <dgm:prSet/>
      <dgm:spPr/>
      <dgm:t>
        <a:bodyPr/>
        <a:lstStyle/>
        <a:p>
          <a:endParaRPr lang="ru-RU"/>
        </a:p>
      </dgm:t>
    </dgm:pt>
    <dgm:pt modelId="{318612A3-38D6-4674-8361-EFFCBC5EB1EF}">
      <dgm:prSet custT="1"/>
      <dgm:spPr/>
      <dgm:t>
        <a:bodyPr/>
        <a:lstStyle/>
        <a:p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развивать (по необходимости корректировать) мелкую и общую моторику</a:t>
          </a:r>
        </a:p>
      </dgm:t>
    </dgm:pt>
    <dgm:pt modelId="{0338AAF2-2538-4124-A9E2-865C5B51257A}" type="parTrans" cxnId="{D43FF45C-FA67-4937-BE57-8C1C3084F512}">
      <dgm:prSet/>
      <dgm:spPr/>
      <dgm:t>
        <a:bodyPr/>
        <a:lstStyle/>
        <a:p>
          <a:endParaRPr lang="ru-RU"/>
        </a:p>
      </dgm:t>
    </dgm:pt>
    <dgm:pt modelId="{2A759FA1-7B73-4D74-8F42-A4CB012959B3}" type="sibTrans" cxnId="{D43FF45C-FA67-4937-BE57-8C1C3084F512}">
      <dgm:prSet/>
      <dgm:spPr/>
      <dgm:t>
        <a:bodyPr/>
        <a:lstStyle/>
        <a:p>
          <a:endParaRPr lang="ru-RU"/>
        </a:p>
      </dgm:t>
    </dgm:pt>
    <dgm:pt modelId="{BF2C8845-FB2F-4F4D-B5E4-F56C967E4110}">
      <dgm:prSet custT="1"/>
      <dgm:spPr/>
      <dgm:t>
        <a:bodyPr/>
        <a:lstStyle/>
        <a:p>
          <a:r>
            <a: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формировать сенсорных эталонов</a:t>
          </a:r>
        </a:p>
      </dgm:t>
    </dgm:pt>
    <dgm:pt modelId="{6E07B40B-1825-400E-9607-450EF47F5807}" type="parTrans" cxnId="{554C8D5E-6D14-476F-B224-007BC1B74E21}">
      <dgm:prSet/>
      <dgm:spPr/>
      <dgm:t>
        <a:bodyPr/>
        <a:lstStyle/>
        <a:p>
          <a:endParaRPr lang="ru-RU"/>
        </a:p>
      </dgm:t>
    </dgm:pt>
    <dgm:pt modelId="{969E891E-F611-4234-97AA-5D2CB6301A1F}" type="sibTrans" cxnId="{554C8D5E-6D14-476F-B224-007BC1B74E21}">
      <dgm:prSet/>
      <dgm:spPr/>
      <dgm:t>
        <a:bodyPr/>
        <a:lstStyle/>
        <a:p>
          <a:endParaRPr lang="ru-RU"/>
        </a:p>
      </dgm:t>
    </dgm:pt>
    <dgm:pt modelId="{4EDE9BC0-30AB-432A-B455-8D2563841E6F}">
      <dgm:prSet custT="1"/>
      <dgm:spPr/>
      <dgm:t>
        <a:bodyPr/>
        <a:lstStyle/>
        <a:p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коррекция поведенческих трудностей</a:t>
          </a:r>
        </a:p>
      </dgm:t>
    </dgm:pt>
    <dgm:pt modelId="{6544E1D0-98DF-408A-ACDE-947707AB355A}" type="parTrans" cxnId="{C1437B8E-330B-474B-B3B8-1A1321B409E4}">
      <dgm:prSet/>
      <dgm:spPr/>
    </dgm:pt>
    <dgm:pt modelId="{AE4C110B-641D-4A98-984C-824354F0F949}" type="sibTrans" cxnId="{C1437B8E-330B-474B-B3B8-1A1321B409E4}">
      <dgm:prSet/>
      <dgm:spPr/>
    </dgm:pt>
    <dgm:pt modelId="{4929C814-A25A-44EB-B8B0-F2D869978893}">
      <dgm:prSet phldrT="[Текст]" custT="1"/>
      <dgm:spPr/>
      <dgm:t>
        <a:bodyPr/>
        <a:lstStyle/>
        <a:p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мотивировать воспитанников к сбережению своей жизни и здоровья, здоровья окружающих его людей</a:t>
          </a:r>
        </a:p>
      </dgm:t>
    </dgm:pt>
    <dgm:pt modelId="{3EC9D5DA-9A8C-496B-993D-57F17A6AEEFB}" type="parTrans" cxnId="{85424D88-8351-4AAB-BBD3-D508A505DF02}">
      <dgm:prSet/>
      <dgm:spPr/>
    </dgm:pt>
    <dgm:pt modelId="{2FC8EF16-A4AA-46AD-97A6-A7F1BAE34FA7}" type="sibTrans" cxnId="{85424D88-8351-4AAB-BBD3-D508A505DF02}">
      <dgm:prSet/>
      <dgm:spPr/>
    </dgm:pt>
    <dgm:pt modelId="{DD04840C-8537-4476-B0CA-4AFA8C837A52}">
      <dgm:prSet phldrT="[Текст]" custT="1"/>
      <dgm:spPr/>
      <dgm:t>
        <a:bodyPr/>
        <a:lstStyle/>
        <a:p>
          <a:r>
            <a: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познакомить с методами и приемами укрепления и сохранения здоровья; закаливания организма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150F61-76C7-4894-B409-4AFC6F05888D}" type="parTrans" cxnId="{0F7DD07E-2364-4DA5-93EC-683E3859E8FB}">
      <dgm:prSet/>
      <dgm:spPr/>
    </dgm:pt>
    <dgm:pt modelId="{E00B5668-E4FC-41FE-8B7C-314F1F06EA10}" type="sibTrans" cxnId="{0F7DD07E-2364-4DA5-93EC-683E3859E8FB}">
      <dgm:prSet/>
      <dgm:spPr/>
    </dgm:pt>
    <dgm:pt modelId="{6E187F5C-E1C9-41FE-BA1A-3757D37A2B79}">
      <dgm:prSet phldrT="[Текст]" custT="1"/>
      <dgm:spPr/>
      <dgm:t>
        <a:bodyPr/>
        <a:lstStyle/>
        <a:p>
          <a:r>
            <a: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формировать навыки ЗОЖ (владеет навыками личной гигиены; определяет состояние своего здоровья; правильно питается; различает вредные и полезные продукты питания; владеет культурой приема пищи) и безопасного поведения</a:t>
          </a:r>
          <a:endParaRPr lang="ru-RU" dirty="0"/>
        </a:p>
      </dgm:t>
    </dgm:pt>
    <dgm:pt modelId="{EB54C1A1-7415-4CEA-BDDC-3415F25B3B47}" type="parTrans" cxnId="{B3AA17AA-EE64-474A-99B3-73E484E9D2B5}">
      <dgm:prSet/>
      <dgm:spPr/>
    </dgm:pt>
    <dgm:pt modelId="{42177AE6-B108-434E-B42B-12BD6298AACF}" type="sibTrans" cxnId="{B3AA17AA-EE64-474A-99B3-73E484E9D2B5}">
      <dgm:prSet/>
      <dgm:spPr/>
    </dgm:pt>
    <dgm:pt modelId="{792E497F-0E00-44C5-ACBB-F23D3141E985}">
      <dgm:prSet phldrT="[Текст]" custT="1"/>
      <dgm:spPr/>
      <dgm:t>
        <a:bodyPr/>
        <a:lstStyle/>
        <a:p>
          <a:r>
            <a: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предоставить обучающимся адекватную информацию о своих возможностях  </a:t>
          </a:r>
        </a:p>
      </dgm:t>
    </dgm:pt>
    <dgm:pt modelId="{4FAA9381-A0A1-4998-BEF9-96D54C768510}" type="parTrans" cxnId="{E47D8944-A1D1-4B0E-A92C-7F50519F4F33}">
      <dgm:prSet/>
      <dgm:spPr/>
      <dgm:t>
        <a:bodyPr/>
        <a:lstStyle/>
        <a:p>
          <a:endParaRPr lang="ru-RU"/>
        </a:p>
      </dgm:t>
    </dgm:pt>
    <dgm:pt modelId="{272C521B-BD6B-4FAA-B3AC-81E33ED2BECE}" type="sibTrans" cxnId="{E47D8944-A1D1-4B0E-A92C-7F50519F4F33}">
      <dgm:prSet/>
      <dgm:spPr/>
      <dgm:t>
        <a:bodyPr/>
        <a:lstStyle/>
        <a:p>
          <a:endParaRPr lang="ru-RU"/>
        </a:p>
      </dgm:t>
    </dgm:pt>
    <dgm:pt modelId="{722DD54F-37A3-4E8E-AC07-D343A29BE61D}" type="pres">
      <dgm:prSet presAssocID="{4BC2C6DE-29AA-4694-A996-71A55B39D5D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C6C5D6-1993-473E-A6FB-CD4DA397B424}" type="pres">
      <dgm:prSet presAssocID="{255F5EC6-29E1-4461-BED9-CA378A519C44}" presName="composite" presStyleCnt="0"/>
      <dgm:spPr/>
    </dgm:pt>
    <dgm:pt modelId="{1B826855-60A8-42B6-AF58-182C624F5291}" type="pres">
      <dgm:prSet presAssocID="{255F5EC6-29E1-4461-BED9-CA378A519C4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7E26B0-F300-49DE-9A5C-79434E0A0098}" type="pres">
      <dgm:prSet presAssocID="{255F5EC6-29E1-4461-BED9-CA378A519C44}" presName="descendantText" presStyleLbl="alignAcc1" presStyleIdx="0" presStyleCnt="3" custScaleY="159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78885F-B924-4A1A-A8D8-EF66127E91B7}" type="pres">
      <dgm:prSet presAssocID="{AFB09D6E-B2CF-481C-B084-CB09D241F254}" presName="sp" presStyleCnt="0"/>
      <dgm:spPr/>
    </dgm:pt>
    <dgm:pt modelId="{BEB1A213-6272-48B2-9F34-511AC721A1F0}" type="pres">
      <dgm:prSet presAssocID="{BD1EB4E7-62D4-492F-BF96-9D2CA980E5D4}" presName="composite" presStyleCnt="0"/>
      <dgm:spPr/>
    </dgm:pt>
    <dgm:pt modelId="{EA870F33-8CA8-42A0-939C-1F3C0308DBF1}" type="pres">
      <dgm:prSet presAssocID="{BD1EB4E7-62D4-492F-BF96-9D2CA980E5D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DE0A32-12B2-43F7-8F95-5502EB4563CC}" type="pres">
      <dgm:prSet presAssocID="{BD1EB4E7-62D4-492F-BF96-9D2CA980E5D4}" presName="descendantText" presStyleLbl="alignAcc1" presStyleIdx="1" presStyleCnt="3" custScaleY="133456" custLinFactNeighborX="-415" custLinFactNeighborY="152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CDBE65-8641-4703-9612-79EDE38EF3C4}" type="pres">
      <dgm:prSet presAssocID="{B00F4981-4780-44A4-BB09-2E2A2DDAA08D}" presName="sp" presStyleCnt="0"/>
      <dgm:spPr/>
    </dgm:pt>
    <dgm:pt modelId="{C59974F6-7894-4C1E-868B-F742D7BA812E}" type="pres">
      <dgm:prSet presAssocID="{A5A538D5-30BE-4602-B287-9919F1A2DD55}" presName="composite" presStyleCnt="0"/>
      <dgm:spPr/>
    </dgm:pt>
    <dgm:pt modelId="{6640C05D-8438-427D-9070-BE6B3E1CF530}" type="pres">
      <dgm:prSet presAssocID="{A5A538D5-30BE-4602-B287-9919F1A2DD5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4CD8DF-1C37-4535-B6D1-0A71388C60DD}" type="pres">
      <dgm:prSet presAssocID="{A5A538D5-30BE-4602-B287-9919F1A2DD55}" presName="descendantText" presStyleLbl="alignAcc1" presStyleIdx="2" presStyleCnt="3" custScaleY="88392" custLinFactNeighborX="-415" custLinFactNeighborY="21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AB6CCF-5F86-40EE-995A-3104FA6E08C8}" type="presOf" srcId="{4EDE9BC0-30AB-432A-B455-8D2563841E6F}" destId="{50DE0A32-12B2-43F7-8F95-5502EB4563CC}" srcOrd="0" destOrd="4" presId="urn:microsoft.com/office/officeart/2005/8/layout/chevron2"/>
    <dgm:cxn modelId="{8C2E8428-9D9B-45E9-80CE-50705B831E77}" srcId="{A5A538D5-30BE-4602-B287-9919F1A2DD55}" destId="{3D684155-2C3A-462D-9E2A-AFA1C5CEBEF9}" srcOrd="0" destOrd="0" parTransId="{2E6B584E-B65A-4C13-8661-5E6C97981FB0}" sibTransId="{B7D63E6C-F86C-404C-8799-FE6B2A54B036}"/>
    <dgm:cxn modelId="{1829731A-8A09-47B4-BA02-872E1453011F}" type="presOf" srcId="{BD1EB4E7-62D4-492F-BF96-9D2CA980E5D4}" destId="{EA870F33-8CA8-42A0-939C-1F3C0308DBF1}" srcOrd="0" destOrd="0" presId="urn:microsoft.com/office/officeart/2005/8/layout/chevron2"/>
    <dgm:cxn modelId="{DEACAC7C-CF1D-416B-BF43-01D00E176E68}" srcId="{BD1EB4E7-62D4-492F-BF96-9D2CA980E5D4}" destId="{ED132277-E952-4AF4-817D-24EF3DF1BDCE}" srcOrd="0" destOrd="0" parTransId="{11DC049A-C56D-4811-9211-B4580B97596A}" sibTransId="{21550B1A-874C-442C-B4C8-51CB0795EEBE}"/>
    <dgm:cxn modelId="{D43FF45C-FA67-4937-BE57-8C1C3084F512}" srcId="{BD1EB4E7-62D4-492F-BF96-9D2CA980E5D4}" destId="{318612A3-38D6-4674-8361-EFFCBC5EB1EF}" srcOrd="3" destOrd="0" parTransId="{0338AAF2-2538-4124-A9E2-865C5B51257A}" sibTransId="{2A759FA1-7B73-4D74-8F42-A4CB012959B3}"/>
    <dgm:cxn modelId="{C1437B8E-330B-474B-B3B8-1A1321B409E4}" srcId="{BD1EB4E7-62D4-492F-BF96-9D2CA980E5D4}" destId="{4EDE9BC0-30AB-432A-B455-8D2563841E6F}" srcOrd="4" destOrd="0" parTransId="{6544E1D0-98DF-408A-ACDE-947707AB355A}" sibTransId="{AE4C110B-641D-4A98-984C-824354F0F949}"/>
    <dgm:cxn modelId="{99E3AF2F-C0FD-41BE-ACC9-890C8C4BCFF8}" type="presOf" srcId="{318612A3-38D6-4674-8361-EFFCBC5EB1EF}" destId="{50DE0A32-12B2-43F7-8F95-5502EB4563CC}" srcOrd="0" destOrd="3" presId="urn:microsoft.com/office/officeart/2005/8/layout/chevron2"/>
    <dgm:cxn modelId="{554C8D5E-6D14-476F-B224-007BC1B74E21}" srcId="{BD1EB4E7-62D4-492F-BF96-9D2CA980E5D4}" destId="{BF2C8845-FB2F-4F4D-B5E4-F56C967E4110}" srcOrd="2" destOrd="0" parTransId="{6E07B40B-1825-400E-9607-450EF47F5807}" sibTransId="{969E891E-F611-4234-97AA-5D2CB6301A1F}"/>
    <dgm:cxn modelId="{B3AA17AA-EE64-474A-99B3-73E484E9D2B5}" srcId="{255F5EC6-29E1-4461-BED9-CA378A519C44}" destId="{6E187F5C-E1C9-41FE-BA1A-3757D37A2B79}" srcOrd="2" destOrd="0" parTransId="{EB54C1A1-7415-4CEA-BDDC-3415F25B3B47}" sibTransId="{42177AE6-B108-434E-B42B-12BD6298AACF}"/>
    <dgm:cxn modelId="{53E57053-E431-4FCC-828F-CAB44888DF07}" type="presOf" srcId="{6B383F79-362A-4E91-9251-AD860DF38E92}" destId="{9D7E26B0-F300-49DE-9A5C-79434E0A0098}" srcOrd="0" destOrd="0" presId="urn:microsoft.com/office/officeart/2005/8/layout/chevron2"/>
    <dgm:cxn modelId="{3E127826-B1C2-448C-AA51-325B6D2055CF}" type="presOf" srcId="{792E497F-0E00-44C5-ACBB-F23D3141E985}" destId="{9D7E26B0-F300-49DE-9A5C-79434E0A0098}" srcOrd="0" destOrd="3" presId="urn:microsoft.com/office/officeart/2005/8/layout/chevron2"/>
    <dgm:cxn modelId="{291B2779-B19C-4442-AB31-8DA042B26F48}" type="presOf" srcId="{4929C814-A25A-44EB-B8B0-F2D869978893}" destId="{234CD8DF-1C37-4535-B6D1-0A71388C60DD}" srcOrd="0" destOrd="1" presId="urn:microsoft.com/office/officeart/2005/8/layout/chevron2"/>
    <dgm:cxn modelId="{F71B0405-4CF2-4303-948C-321729F67992}" srcId="{4BC2C6DE-29AA-4694-A996-71A55B39D5D0}" destId="{255F5EC6-29E1-4461-BED9-CA378A519C44}" srcOrd="0" destOrd="0" parTransId="{06F341A3-3335-44F4-AA2A-70AF784B6AB5}" sibTransId="{AFB09D6E-B2CF-481C-B084-CB09D241F254}"/>
    <dgm:cxn modelId="{674B2603-7ABE-4A8F-B153-FB96BD52C545}" type="presOf" srcId="{A5A538D5-30BE-4602-B287-9919F1A2DD55}" destId="{6640C05D-8438-427D-9070-BE6B3E1CF530}" srcOrd="0" destOrd="0" presId="urn:microsoft.com/office/officeart/2005/8/layout/chevron2"/>
    <dgm:cxn modelId="{B7879096-123D-4D5E-AF62-814542D84459}" type="presOf" srcId="{3D684155-2C3A-462D-9E2A-AFA1C5CEBEF9}" destId="{234CD8DF-1C37-4535-B6D1-0A71388C60DD}" srcOrd="0" destOrd="0" presId="urn:microsoft.com/office/officeart/2005/8/layout/chevron2"/>
    <dgm:cxn modelId="{84CEEDC1-FD34-4C5D-AFFA-74B9CDB334E6}" type="presOf" srcId="{DD04840C-8537-4476-B0CA-4AFA8C837A52}" destId="{9D7E26B0-F300-49DE-9A5C-79434E0A0098}" srcOrd="0" destOrd="1" presId="urn:microsoft.com/office/officeart/2005/8/layout/chevron2"/>
    <dgm:cxn modelId="{0F7DD07E-2364-4DA5-93EC-683E3859E8FB}" srcId="{255F5EC6-29E1-4461-BED9-CA378A519C44}" destId="{DD04840C-8537-4476-B0CA-4AFA8C837A52}" srcOrd="1" destOrd="0" parTransId="{42150F61-76C7-4894-B409-4AFC6F05888D}" sibTransId="{E00B5668-E4FC-41FE-8B7C-314F1F06EA10}"/>
    <dgm:cxn modelId="{E7E312DD-6C6E-4739-9769-09C043FED1EE}" srcId="{BD1EB4E7-62D4-492F-BF96-9D2CA980E5D4}" destId="{A8C73ACE-2ECF-4323-B8A4-E82D073A3DA2}" srcOrd="1" destOrd="0" parTransId="{9FA38C33-F707-466E-A439-AEF107E6C8EE}" sibTransId="{39C3609F-90DC-4D23-AA73-B54AAC8DDDAE}"/>
    <dgm:cxn modelId="{8CA093F3-1AD4-4F86-BBE4-DA5CB51E3CBF}" type="presOf" srcId="{4BC2C6DE-29AA-4694-A996-71A55B39D5D0}" destId="{722DD54F-37A3-4E8E-AC07-D343A29BE61D}" srcOrd="0" destOrd="0" presId="urn:microsoft.com/office/officeart/2005/8/layout/chevron2"/>
    <dgm:cxn modelId="{3AEAEB80-F2D5-468E-AD08-392FD43B5A4D}" type="presOf" srcId="{ED132277-E952-4AF4-817D-24EF3DF1BDCE}" destId="{50DE0A32-12B2-43F7-8F95-5502EB4563CC}" srcOrd="0" destOrd="0" presId="urn:microsoft.com/office/officeart/2005/8/layout/chevron2"/>
    <dgm:cxn modelId="{132613FB-1FF9-4D85-8711-417EFDE80D13}" type="presOf" srcId="{A8C73ACE-2ECF-4323-B8A4-E82D073A3DA2}" destId="{50DE0A32-12B2-43F7-8F95-5502EB4563CC}" srcOrd="0" destOrd="1" presId="urn:microsoft.com/office/officeart/2005/8/layout/chevron2"/>
    <dgm:cxn modelId="{BB562ECA-B6D0-4A10-9440-483928BE6D4E}" srcId="{4BC2C6DE-29AA-4694-A996-71A55B39D5D0}" destId="{BD1EB4E7-62D4-492F-BF96-9D2CA980E5D4}" srcOrd="1" destOrd="0" parTransId="{17BD6BB1-0FC6-4DB8-AE35-D3C4D9EE532C}" sibTransId="{B00F4981-4780-44A4-BB09-2E2A2DDAA08D}"/>
    <dgm:cxn modelId="{025ECDEF-EA99-4A81-9A54-6FC95F2B4450}" srcId="{255F5EC6-29E1-4461-BED9-CA378A519C44}" destId="{6B383F79-362A-4E91-9251-AD860DF38E92}" srcOrd="0" destOrd="0" parTransId="{2B6B447A-CC2C-4DE6-8B3F-22905A48EBD8}" sibTransId="{13BBFFEE-2C37-4426-BE3B-5795691D8F11}"/>
    <dgm:cxn modelId="{5C91A6EF-0AEF-4656-8EA9-489152F8BDAD}" type="presOf" srcId="{6E187F5C-E1C9-41FE-BA1A-3757D37A2B79}" destId="{9D7E26B0-F300-49DE-9A5C-79434E0A0098}" srcOrd="0" destOrd="2" presId="urn:microsoft.com/office/officeart/2005/8/layout/chevron2"/>
    <dgm:cxn modelId="{F8967AE1-D163-48CE-999A-E49767C5C55D}" type="presOf" srcId="{BF2C8845-FB2F-4F4D-B5E4-F56C967E4110}" destId="{50DE0A32-12B2-43F7-8F95-5502EB4563CC}" srcOrd="0" destOrd="2" presId="urn:microsoft.com/office/officeart/2005/8/layout/chevron2"/>
    <dgm:cxn modelId="{E47D8944-A1D1-4B0E-A92C-7F50519F4F33}" srcId="{255F5EC6-29E1-4461-BED9-CA378A519C44}" destId="{792E497F-0E00-44C5-ACBB-F23D3141E985}" srcOrd="3" destOrd="0" parTransId="{4FAA9381-A0A1-4998-BEF9-96D54C768510}" sibTransId="{272C521B-BD6B-4FAA-B3AC-81E33ED2BECE}"/>
    <dgm:cxn modelId="{3097A16D-EB6C-4DE8-8377-169AC2F680E9}" srcId="{4BC2C6DE-29AA-4694-A996-71A55B39D5D0}" destId="{A5A538D5-30BE-4602-B287-9919F1A2DD55}" srcOrd="2" destOrd="0" parTransId="{0893C34B-AD90-492B-817F-CA7EE243D516}" sibTransId="{144B5B63-4BBE-479B-90D1-8047860E73AE}"/>
    <dgm:cxn modelId="{62816B00-E91F-4F76-A9C0-A6CA8376317B}" type="presOf" srcId="{255F5EC6-29E1-4461-BED9-CA378A519C44}" destId="{1B826855-60A8-42B6-AF58-182C624F5291}" srcOrd="0" destOrd="0" presId="urn:microsoft.com/office/officeart/2005/8/layout/chevron2"/>
    <dgm:cxn modelId="{85424D88-8351-4AAB-BBD3-D508A505DF02}" srcId="{A5A538D5-30BE-4602-B287-9919F1A2DD55}" destId="{4929C814-A25A-44EB-B8B0-F2D869978893}" srcOrd="1" destOrd="0" parTransId="{3EC9D5DA-9A8C-496B-993D-57F17A6AEEFB}" sibTransId="{2FC8EF16-A4AA-46AD-97A6-A7F1BAE34FA7}"/>
    <dgm:cxn modelId="{FEC4903E-FC94-4F6C-9307-CB8D1CCC153A}" type="presParOf" srcId="{722DD54F-37A3-4E8E-AC07-D343A29BE61D}" destId="{B5C6C5D6-1993-473E-A6FB-CD4DA397B424}" srcOrd="0" destOrd="0" presId="urn:microsoft.com/office/officeart/2005/8/layout/chevron2"/>
    <dgm:cxn modelId="{C128721B-B2C7-46DE-A30A-768D7AFDA9D9}" type="presParOf" srcId="{B5C6C5D6-1993-473E-A6FB-CD4DA397B424}" destId="{1B826855-60A8-42B6-AF58-182C624F5291}" srcOrd="0" destOrd="0" presId="urn:microsoft.com/office/officeart/2005/8/layout/chevron2"/>
    <dgm:cxn modelId="{9B22EE67-2F84-4B7C-BE6C-F5D6D9E89764}" type="presParOf" srcId="{B5C6C5D6-1993-473E-A6FB-CD4DA397B424}" destId="{9D7E26B0-F300-49DE-9A5C-79434E0A0098}" srcOrd="1" destOrd="0" presId="urn:microsoft.com/office/officeart/2005/8/layout/chevron2"/>
    <dgm:cxn modelId="{1B11AFE6-E5EB-4E08-B3D8-1C14539D52B2}" type="presParOf" srcId="{722DD54F-37A3-4E8E-AC07-D343A29BE61D}" destId="{9B78885F-B924-4A1A-A8D8-EF66127E91B7}" srcOrd="1" destOrd="0" presId="urn:microsoft.com/office/officeart/2005/8/layout/chevron2"/>
    <dgm:cxn modelId="{966E366E-3DD8-46D5-9FCE-41966A77E7DD}" type="presParOf" srcId="{722DD54F-37A3-4E8E-AC07-D343A29BE61D}" destId="{BEB1A213-6272-48B2-9F34-511AC721A1F0}" srcOrd="2" destOrd="0" presId="urn:microsoft.com/office/officeart/2005/8/layout/chevron2"/>
    <dgm:cxn modelId="{5849A511-875C-4C66-8D3F-3AAF54630C3D}" type="presParOf" srcId="{BEB1A213-6272-48B2-9F34-511AC721A1F0}" destId="{EA870F33-8CA8-42A0-939C-1F3C0308DBF1}" srcOrd="0" destOrd="0" presId="urn:microsoft.com/office/officeart/2005/8/layout/chevron2"/>
    <dgm:cxn modelId="{0423147F-2D0F-455A-A108-A8FB0A21380E}" type="presParOf" srcId="{BEB1A213-6272-48B2-9F34-511AC721A1F0}" destId="{50DE0A32-12B2-43F7-8F95-5502EB4563CC}" srcOrd="1" destOrd="0" presId="urn:microsoft.com/office/officeart/2005/8/layout/chevron2"/>
    <dgm:cxn modelId="{521B24AA-84E7-40FE-BF73-3BE05BA54F27}" type="presParOf" srcId="{722DD54F-37A3-4E8E-AC07-D343A29BE61D}" destId="{CACDBE65-8641-4703-9612-79EDE38EF3C4}" srcOrd="3" destOrd="0" presId="urn:microsoft.com/office/officeart/2005/8/layout/chevron2"/>
    <dgm:cxn modelId="{D850E6A7-F35E-42BD-8BAF-9AF72D4A3029}" type="presParOf" srcId="{722DD54F-37A3-4E8E-AC07-D343A29BE61D}" destId="{C59974F6-7894-4C1E-868B-F742D7BA812E}" srcOrd="4" destOrd="0" presId="urn:microsoft.com/office/officeart/2005/8/layout/chevron2"/>
    <dgm:cxn modelId="{7EC9011A-243B-4AB2-B5C2-BC4FEC5ABA5B}" type="presParOf" srcId="{C59974F6-7894-4C1E-868B-F742D7BA812E}" destId="{6640C05D-8438-427D-9070-BE6B3E1CF530}" srcOrd="0" destOrd="0" presId="urn:microsoft.com/office/officeart/2005/8/layout/chevron2"/>
    <dgm:cxn modelId="{74EF9BEF-10D5-40EF-A6D6-B7A4ABA2FE80}" type="presParOf" srcId="{C59974F6-7894-4C1E-868B-F742D7BA812E}" destId="{234CD8DF-1C37-4535-B6D1-0A71388C60D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E576C52-23AA-4BA7-8B89-EF890B0EB83C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8FF45717-2EFC-4214-80D4-C594921410A7}">
      <dgm:prSet phldrT="[Текст]" custT="1"/>
      <dgm:spPr/>
      <dgm:t>
        <a:bodyPr/>
        <a:lstStyle/>
        <a:p>
          <a:r>
            <a:rPr lang="ru-RU" sz="2400" b="1" dirty="0">
              <a:solidFill>
                <a:schemeClr val="accent2">
                  <a:lumMod val="75000"/>
                </a:schemeClr>
              </a:solidFill>
            </a:rPr>
            <a:t>Направления работы</a:t>
          </a:r>
        </a:p>
      </dgm:t>
    </dgm:pt>
    <dgm:pt modelId="{7C613C7E-EEC2-48F1-9666-6A179355EBE1}" type="parTrans" cxnId="{1E5FCD8B-AC95-4876-9FAD-380C669AAB8B}">
      <dgm:prSet/>
      <dgm:spPr/>
      <dgm:t>
        <a:bodyPr/>
        <a:lstStyle/>
        <a:p>
          <a:endParaRPr lang="ru-RU"/>
        </a:p>
      </dgm:t>
    </dgm:pt>
    <dgm:pt modelId="{4CF12B84-CBE4-4AFE-A721-4F901CC44260}" type="sibTrans" cxnId="{1E5FCD8B-AC95-4876-9FAD-380C669AAB8B}">
      <dgm:prSet/>
      <dgm:spPr/>
      <dgm:t>
        <a:bodyPr/>
        <a:lstStyle/>
        <a:p>
          <a:endParaRPr lang="ru-RU"/>
        </a:p>
      </dgm:t>
    </dgm:pt>
    <dgm:pt modelId="{525F9F78-FE66-41DC-AC35-B523A9EA706D}">
      <dgm:prSet custT="1"/>
      <dgm:spPr/>
      <dgm:t>
        <a:bodyPr/>
        <a:lstStyle/>
        <a:p>
          <a:r>
            <a:rPr lang="ru-RU" sz="1600" b="1" dirty="0">
              <a:solidFill>
                <a:schemeClr val="accent2">
                  <a:lumMod val="75000"/>
                </a:schemeClr>
              </a:solidFill>
            </a:rPr>
            <a:t>развитие безопасной </a:t>
          </a:r>
          <a:r>
            <a:rPr lang="ru-RU" sz="1600" b="1" dirty="0" err="1">
              <a:solidFill>
                <a:schemeClr val="accent2">
                  <a:lumMod val="75000"/>
                </a:schemeClr>
              </a:solidFill>
            </a:rPr>
            <a:t>здоровьесберегающей</a:t>
          </a:r>
          <a:r>
            <a:rPr lang="ru-RU" sz="1600" b="1" dirty="0">
              <a:solidFill>
                <a:schemeClr val="accent2">
                  <a:lumMod val="75000"/>
                </a:schemeClr>
              </a:solidFill>
            </a:rPr>
            <a:t> среды;</a:t>
          </a:r>
        </a:p>
      </dgm:t>
    </dgm:pt>
    <dgm:pt modelId="{A9366F04-570F-4CD7-844F-91E6BAF8AD6E}" type="parTrans" cxnId="{BD90B59C-B64A-4F1F-829F-BE2E8B792481}">
      <dgm:prSet/>
      <dgm:spPr/>
      <dgm:t>
        <a:bodyPr/>
        <a:lstStyle/>
        <a:p>
          <a:endParaRPr lang="ru-RU"/>
        </a:p>
      </dgm:t>
    </dgm:pt>
    <dgm:pt modelId="{2B873951-08B5-45BD-8AC8-9C40AC1E2B8D}" type="sibTrans" cxnId="{BD90B59C-B64A-4F1F-829F-BE2E8B792481}">
      <dgm:prSet/>
      <dgm:spPr/>
      <dgm:t>
        <a:bodyPr/>
        <a:lstStyle/>
        <a:p>
          <a:endParaRPr lang="ru-RU"/>
        </a:p>
      </dgm:t>
    </dgm:pt>
    <dgm:pt modelId="{7C367513-4CA9-4668-883D-163F59774EC1}">
      <dgm:prSet custT="1"/>
      <dgm:spPr/>
      <dgm:t>
        <a:bodyPr/>
        <a:lstStyle/>
        <a:p>
          <a:r>
            <a:rPr lang="ru-RU" sz="1600" b="1" dirty="0">
              <a:solidFill>
                <a:schemeClr val="accent2">
                  <a:lumMod val="75000"/>
                </a:schemeClr>
              </a:solidFill>
            </a:rPr>
            <a:t>образование обучающихся по проблемам сохранения здоровья;</a:t>
          </a:r>
        </a:p>
      </dgm:t>
    </dgm:pt>
    <dgm:pt modelId="{34094FF7-4C88-4A1E-AA24-29C6EED42BBF}" type="parTrans" cxnId="{0B492FC5-4FA4-47EF-94C7-9A57C1A6D100}">
      <dgm:prSet/>
      <dgm:spPr/>
      <dgm:t>
        <a:bodyPr/>
        <a:lstStyle/>
        <a:p>
          <a:endParaRPr lang="ru-RU"/>
        </a:p>
      </dgm:t>
    </dgm:pt>
    <dgm:pt modelId="{F9D30A94-1D1C-4A03-A90E-3BEA6EA8433C}" type="sibTrans" cxnId="{0B492FC5-4FA4-47EF-94C7-9A57C1A6D100}">
      <dgm:prSet/>
      <dgm:spPr/>
      <dgm:t>
        <a:bodyPr/>
        <a:lstStyle/>
        <a:p>
          <a:endParaRPr lang="ru-RU"/>
        </a:p>
      </dgm:t>
    </dgm:pt>
    <dgm:pt modelId="{4E27F478-CE19-457A-812E-6DC475EEF716}">
      <dgm:prSet custT="1"/>
      <dgm:spPr/>
      <dgm:t>
        <a:bodyPr/>
        <a:lstStyle/>
        <a:p>
          <a:r>
            <a:rPr lang="ru-RU" sz="1600" b="1" dirty="0">
              <a:solidFill>
                <a:schemeClr val="accent2">
                  <a:lumMod val="75000"/>
                </a:schemeClr>
              </a:solidFill>
            </a:rPr>
            <a:t>совершенствование жизнеспособности через систему физкультурно-оздоровительных мероприятий;</a:t>
          </a:r>
        </a:p>
      </dgm:t>
    </dgm:pt>
    <dgm:pt modelId="{B6C11643-36B3-43B2-A131-B3B0823604D8}" type="parTrans" cxnId="{3DE2F40C-7206-4915-9569-841FFD5BD448}">
      <dgm:prSet/>
      <dgm:spPr/>
      <dgm:t>
        <a:bodyPr/>
        <a:lstStyle/>
        <a:p>
          <a:endParaRPr lang="ru-RU"/>
        </a:p>
      </dgm:t>
    </dgm:pt>
    <dgm:pt modelId="{89C9A930-152A-48F4-9411-C4B63D86E10B}" type="sibTrans" cxnId="{3DE2F40C-7206-4915-9569-841FFD5BD448}">
      <dgm:prSet/>
      <dgm:spPr/>
      <dgm:t>
        <a:bodyPr/>
        <a:lstStyle/>
        <a:p>
          <a:endParaRPr lang="ru-RU"/>
        </a:p>
      </dgm:t>
    </dgm:pt>
    <dgm:pt modelId="{FE51FD7A-8FBC-4288-A56C-82534F47F806}">
      <dgm:prSet custT="1"/>
      <dgm:spPr/>
      <dgm:t>
        <a:bodyPr/>
        <a:lstStyle/>
        <a:p>
          <a:r>
            <a:rPr lang="ru-RU" sz="1600" b="1" dirty="0">
              <a:solidFill>
                <a:schemeClr val="accent2">
                  <a:lumMod val="75000"/>
                </a:schemeClr>
              </a:solidFill>
            </a:rPr>
            <a:t>организация проектной деятельности</a:t>
          </a:r>
        </a:p>
      </dgm:t>
    </dgm:pt>
    <dgm:pt modelId="{975F7421-02CE-41FF-9E20-5849BA4378BF}" type="parTrans" cxnId="{7F17469F-0C7C-409E-A0E5-D851484A5494}">
      <dgm:prSet/>
      <dgm:spPr/>
      <dgm:t>
        <a:bodyPr/>
        <a:lstStyle/>
        <a:p>
          <a:endParaRPr lang="ru-RU"/>
        </a:p>
      </dgm:t>
    </dgm:pt>
    <dgm:pt modelId="{8FA43D11-EA76-45CB-8070-9455BC761218}" type="sibTrans" cxnId="{7F17469F-0C7C-409E-A0E5-D851484A5494}">
      <dgm:prSet/>
      <dgm:spPr/>
      <dgm:t>
        <a:bodyPr/>
        <a:lstStyle/>
        <a:p>
          <a:endParaRPr lang="ru-RU"/>
        </a:p>
      </dgm:t>
    </dgm:pt>
    <dgm:pt modelId="{133BB936-0200-44CA-829B-5360CAE99D61}" type="pres">
      <dgm:prSet presAssocID="{4E576C52-23AA-4BA7-8B89-EF890B0EB83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37D7F0-8DCA-4590-A6F7-0A988AAE7AD5}" type="pres">
      <dgm:prSet presAssocID="{8FF45717-2EFC-4214-80D4-C594921410A7}" presName="root1" presStyleCnt="0"/>
      <dgm:spPr/>
    </dgm:pt>
    <dgm:pt modelId="{A3D74B95-C947-4C20-99B4-A8BE2802998C}" type="pres">
      <dgm:prSet presAssocID="{8FF45717-2EFC-4214-80D4-C594921410A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762BD9-145F-46D7-933F-7D2A10D4FC4B}" type="pres">
      <dgm:prSet presAssocID="{8FF45717-2EFC-4214-80D4-C594921410A7}" presName="level2hierChild" presStyleCnt="0"/>
      <dgm:spPr/>
    </dgm:pt>
    <dgm:pt modelId="{6F8837D2-8D61-4929-B555-3E58625FE6CA}" type="pres">
      <dgm:prSet presAssocID="{A9366F04-570F-4CD7-844F-91E6BAF8AD6E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1FD84F1B-990D-47D1-B1E7-1EF0330E9AAB}" type="pres">
      <dgm:prSet presAssocID="{A9366F04-570F-4CD7-844F-91E6BAF8AD6E}" presName="connTx" presStyleLbl="parChTrans1D2" presStyleIdx="0" presStyleCnt="4"/>
      <dgm:spPr/>
      <dgm:t>
        <a:bodyPr/>
        <a:lstStyle/>
        <a:p>
          <a:endParaRPr lang="ru-RU"/>
        </a:p>
      </dgm:t>
    </dgm:pt>
    <dgm:pt modelId="{AE9468AC-A582-4BA6-810B-EB5A2F6D07D1}" type="pres">
      <dgm:prSet presAssocID="{525F9F78-FE66-41DC-AC35-B523A9EA706D}" presName="root2" presStyleCnt="0"/>
      <dgm:spPr/>
    </dgm:pt>
    <dgm:pt modelId="{89E8823F-41E9-4A5F-9136-E6268F7DA258}" type="pres">
      <dgm:prSet presAssocID="{525F9F78-FE66-41DC-AC35-B523A9EA706D}" presName="LevelTwoTextNode" presStyleLbl="node2" presStyleIdx="0" presStyleCnt="4" custScaleX="2118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3CFD7D-7288-44D2-B875-530B80F82636}" type="pres">
      <dgm:prSet presAssocID="{525F9F78-FE66-41DC-AC35-B523A9EA706D}" presName="level3hierChild" presStyleCnt="0"/>
      <dgm:spPr/>
    </dgm:pt>
    <dgm:pt modelId="{9939F244-9125-4427-8388-83CF4199B006}" type="pres">
      <dgm:prSet presAssocID="{34094FF7-4C88-4A1E-AA24-29C6EED42BBF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5D2059E8-027E-4982-9AC2-0D835812CDD7}" type="pres">
      <dgm:prSet presAssocID="{34094FF7-4C88-4A1E-AA24-29C6EED42BBF}" presName="connTx" presStyleLbl="parChTrans1D2" presStyleIdx="1" presStyleCnt="4"/>
      <dgm:spPr/>
      <dgm:t>
        <a:bodyPr/>
        <a:lstStyle/>
        <a:p>
          <a:endParaRPr lang="ru-RU"/>
        </a:p>
      </dgm:t>
    </dgm:pt>
    <dgm:pt modelId="{B578E0B9-5E61-4D5E-A968-3189A7467D29}" type="pres">
      <dgm:prSet presAssocID="{7C367513-4CA9-4668-883D-163F59774EC1}" presName="root2" presStyleCnt="0"/>
      <dgm:spPr/>
    </dgm:pt>
    <dgm:pt modelId="{3A6D2008-E078-4B61-97DC-980B188AB2FA}" type="pres">
      <dgm:prSet presAssocID="{7C367513-4CA9-4668-883D-163F59774EC1}" presName="LevelTwoTextNode" presStyleLbl="node2" presStyleIdx="1" presStyleCnt="4" custScaleX="2118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1A2FDB-CF63-4041-A678-1A1B2B3B6A8A}" type="pres">
      <dgm:prSet presAssocID="{7C367513-4CA9-4668-883D-163F59774EC1}" presName="level3hierChild" presStyleCnt="0"/>
      <dgm:spPr/>
    </dgm:pt>
    <dgm:pt modelId="{2C42E161-1A3F-4CF6-8F9C-7F61B20C6870}" type="pres">
      <dgm:prSet presAssocID="{B6C11643-36B3-43B2-A131-B3B0823604D8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5FF1C944-D970-4E46-8B4E-0D91791D8DEA}" type="pres">
      <dgm:prSet presAssocID="{B6C11643-36B3-43B2-A131-B3B0823604D8}" presName="connTx" presStyleLbl="parChTrans1D2" presStyleIdx="2" presStyleCnt="4"/>
      <dgm:spPr/>
      <dgm:t>
        <a:bodyPr/>
        <a:lstStyle/>
        <a:p>
          <a:endParaRPr lang="ru-RU"/>
        </a:p>
      </dgm:t>
    </dgm:pt>
    <dgm:pt modelId="{13F274C9-B3E7-4560-8958-A2E704C6BD90}" type="pres">
      <dgm:prSet presAssocID="{4E27F478-CE19-457A-812E-6DC475EEF716}" presName="root2" presStyleCnt="0"/>
      <dgm:spPr/>
    </dgm:pt>
    <dgm:pt modelId="{7569CB8A-1F4D-41D8-B887-30BB7E1D96F7}" type="pres">
      <dgm:prSet presAssocID="{4E27F478-CE19-457A-812E-6DC475EEF716}" presName="LevelTwoTextNode" presStyleLbl="node2" presStyleIdx="2" presStyleCnt="4" custScaleX="211597" custScaleY="1235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5ADE41-C24E-452E-AE71-D182489453D5}" type="pres">
      <dgm:prSet presAssocID="{4E27F478-CE19-457A-812E-6DC475EEF716}" presName="level3hierChild" presStyleCnt="0"/>
      <dgm:spPr/>
    </dgm:pt>
    <dgm:pt modelId="{6174CD11-D0CC-42AA-9839-CA6B192FC538}" type="pres">
      <dgm:prSet presAssocID="{975F7421-02CE-41FF-9E20-5849BA4378BF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A021ACFA-B5EE-4247-AF13-BAD021532667}" type="pres">
      <dgm:prSet presAssocID="{975F7421-02CE-41FF-9E20-5849BA4378BF}" presName="connTx" presStyleLbl="parChTrans1D2" presStyleIdx="3" presStyleCnt="4"/>
      <dgm:spPr/>
      <dgm:t>
        <a:bodyPr/>
        <a:lstStyle/>
        <a:p>
          <a:endParaRPr lang="ru-RU"/>
        </a:p>
      </dgm:t>
    </dgm:pt>
    <dgm:pt modelId="{50ADC2C3-4620-49DB-85AD-FF3B203A0E51}" type="pres">
      <dgm:prSet presAssocID="{FE51FD7A-8FBC-4288-A56C-82534F47F806}" presName="root2" presStyleCnt="0"/>
      <dgm:spPr/>
    </dgm:pt>
    <dgm:pt modelId="{491D586F-92CE-486E-B609-35818C3779B5}" type="pres">
      <dgm:prSet presAssocID="{FE51FD7A-8FBC-4288-A56C-82534F47F806}" presName="LevelTwoTextNode" presStyleLbl="node2" presStyleIdx="3" presStyleCnt="4" custScaleX="2115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85AF4E-C2C6-4FBC-9281-E88DA81A80FA}" type="pres">
      <dgm:prSet presAssocID="{FE51FD7A-8FBC-4288-A56C-82534F47F806}" presName="level3hierChild" presStyleCnt="0"/>
      <dgm:spPr/>
    </dgm:pt>
  </dgm:ptLst>
  <dgm:cxnLst>
    <dgm:cxn modelId="{B292654F-72B2-4EFA-8C79-5A70A89D63DF}" type="presOf" srcId="{975F7421-02CE-41FF-9E20-5849BA4378BF}" destId="{6174CD11-D0CC-42AA-9839-CA6B192FC538}" srcOrd="0" destOrd="0" presId="urn:microsoft.com/office/officeart/2008/layout/HorizontalMultiLevelHierarchy"/>
    <dgm:cxn modelId="{1AB68AE0-0B0A-4647-AAED-91149969BCC9}" type="presOf" srcId="{FE51FD7A-8FBC-4288-A56C-82534F47F806}" destId="{491D586F-92CE-486E-B609-35818C3779B5}" srcOrd="0" destOrd="0" presId="urn:microsoft.com/office/officeart/2008/layout/HorizontalMultiLevelHierarchy"/>
    <dgm:cxn modelId="{6E685AC0-CDE3-4367-871B-8FE0D1EA3404}" type="presOf" srcId="{B6C11643-36B3-43B2-A131-B3B0823604D8}" destId="{2C42E161-1A3F-4CF6-8F9C-7F61B20C6870}" srcOrd="0" destOrd="0" presId="urn:microsoft.com/office/officeart/2008/layout/HorizontalMultiLevelHierarchy"/>
    <dgm:cxn modelId="{9C7BAC3B-2B2A-4671-A056-9688BC88B25D}" type="presOf" srcId="{8FF45717-2EFC-4214-80D4-C594921410A7}" destId="{A3D74B95-C947-4C20-99B4-A8BE2802998C}" srcOrd="0" destOrd="0" presId="urn:microsoft.com/office/officeart/2008/layout/HorizontalMultiLevelHierarchy"/>
    <dgm:cxn modelId="{760ACE6B-60AB-40F5-827C-92C2C09329E9}" type="presOf" srcId="{34094FF7-4C88-4A1E-AA24-29C6EED42BBF}" destId="{5D2059E8-027E-4982-9AC2-0D835812CDD7}" srcOrd="1" destOrd="0" presId="urn:microsoft.com/office/officeart/2008/layout/HorizontalMultiLevelHierarchy"/>
    <dgm:cxn modelId="{980A972B-736E-434D-8835-BC827CCA3907}" type="presOf" srcId="{4E576C52-23AA-4BA7-8B89-EF890B0EB83C}" destId="{133BB936-0200-44CA-829B-5360CAE99D61}" srcOrd="0" destOrd="0" presId="urn:microsoft.com/office/officeart/2008/layout/HorizontalMultiLevelHierarchy"/>
    <dgm:cxn modelId="{7F17469F-0C7C-409E-A0E5-D851484A5494}" srcId="{8FF45717-2EFC-4214-80D4-C594921410A7}" destId="{FE51FD7A-8FBC-4288-A56C-82534F47F806}" srcOrd="3" destOrd="0" parTransId="{975F7421-02CE-41FF-9E20-5849BA4378BF}" sibTransId="{8FA43D11-EA76-45CB-8070-9455BC761218}"/>
    <dgm:cxn modelId="{0B492FC5-4FA4-47EF-94C7-9A57C1A6D100}" srcId="{8FF45717-2EFC-4214-80D4-C594921410A7}" destId="{7C367513-4CA9-4668-883D-163F59774EC1}" srcOrd="1" destOrd="0" parTransId="{34094FF7-4C88-4A1E-AA24-29C6EED42BBF}" sibTransId="{F9D30A94-1D1C-4A03-A90E-3BEA6EA8433C}"/>
    <dgm:cxn modelId="{2C6EF3CA-8FFA-4483-902D-0FE6A7144741}" type="presOf" srcId="{B6C11643-36B3-43B2-A131-B3B0823604D8}" destId="{5FF1C944-D970-4E46-8B4E-0D91791D8DEA}" srcOrd="1" destOrd="0" presId="urn:microsoft.com/office/officeart/2008/layout/HorizontalMultiLevelHierarchy"/>
    <dgm:cxn modelId="{94387923-0D8B-4570-AC08-E61BCA0B2087}" type="presOf" srcId="{A9366F04-570F-4CD7-844F-91E6BAF8AD6E}" destId="{6F8837D2-8D61-4929-B555-3E58625FE6CA}" srcOrd="0" destOrd="0" presId="urn:microsoft.com/office/officeart/2008/layout/HorizontalMultiLevelHierarchy"/>
    <dgm:cxn modelId="{2E5E0DDB-72A0-4BD0-B263-E7E9051C9DFE}" type="presOf" srcId="{34094FF7-4C88-4A1E-AA24-29C6EED42BBF}" destId="{9939F244-9125-4427-8388-83CF4199B006}" srcOrd="0" destOrd="0" presId="urn:microsoft.com/office/officeart/2008/layout/HorizontalMultiLevelHierarchy"/>
    <dgm:cxn modelId="{89311B31-4E8D-4A02-A069-6FAD8CD7FBC2}" type="presOf" srcId="{975F7421-02CE-41FF-9E20-5849BA4378BF}" destId="{A021ACFA-B5EE-4247-AF13-BAD021532667}" srcOrd="1" destOrd="0" presId="urn:microsoft.com/office/officeart/2008/layout/HorizontalMultiLevelHierarchy"/>
    <dgm:cxn modelId="{E478796B-31BA-4F38-8A5C-8960928E5304}" type="presOf" srcId="{4E27F478-CE19-457A-812E-6DC475EEF716}" destId="{7569CB8A-1F4D-41D8-B887-30BB7E1D96F7}" srcOrd="0" destOrd="0" presId="urn:microsoft.com/office/officeart/2008/layout/HorizontalMultiLevelHierarchy"/>
    <dgm:cxn modelId="{97066BA9-E610-45B3-8BC7-42C4C6F0408F}" type="presOf" srcId="{A9366F04-570F-4CD7-844F-91E6BAF8AD6E}" destId="{1FD84F1B-990D-47D1-B1E7-1EF0330E9AAB}" srcOrd="1" destOrd="0" presId="urn:microsoft.com/office/officeart/2008/layout/HorizontalMultiLevelHierarchy"/>
    <dgm:cxn modelId="{3E8EF65C-BBA1-4756-80ED-D6A23ADD0BC5}" type="presOf" srcId="{7C367513-4CA9-4668-883D-163F59774EC1}" destId="{3A6D2008-E078-4B61-97DC-980B188AB2FA}" srcOrd="0" destOrd="0" presId="urn:microsoft.com/office/officeart/2008/layout/HorizontalMultiLevelHierarchy"/>
    <dgm:cxn modelId="{1E5FCD8B-AC95-4876-9FAD-380C669AAB8B}" srcId="{4E576C52-23AA-4BA7-8B89-EF890B0EB83C}" destId="{8FF45717-2EFC-4214-80D4-C594921410A7}" srcOrd="0" destOrd="0" parTransId="{7C613C7E-EEC2-48F1-9666-6A179355EBE1}" sibTransId="{4CF12B84-CBE4-4AFE-A721-4F901CC44260}"/>
    <dgm:cxn modelId="{3DE2F40C-7206-4915-9569-841FFD5BD448}" srcId="{8FF45717-2EFC-4214-80D4-C594921410A7}" destId="{4E27F478-CE19-457A-812E-6DC475EEF716}" srcOrd="2" destOrd="0" parTransId="{B6C11643-36B3-43B2-A131-B3B0823604D8}" sibTransId="{89C9A930-152A-48F4-9411-C4B63D86E10B}"/>
    <dgm:cxn modelId="{E15E6FEB-3612-4447-9EE3-3CF2481D64A8}" type="presOf" srcId="{525F9F78-FE66-41DC-AC35-B523A9EA706D}" destId="{89E8823F-41E9-4A5F-9136-E6268F7DA258}" srcOrd="0" destOrd="0" presId="urn:microsoft.com/office/officeart/2008/layout/HorizontalMultiLevelHierarchy"/>
    <dgm:cxn modelId="{BD90B59C-B64A-4F1F-829F-BE2E8B792481}" srcId="{8FF45717-2EFC-4214-80D4-C594921410A7}" destId="{525F9F78-FE66-41DC-AC35-B523A9EA706D}" srcOrd="0" destOrd="0" parTransId="{A9366F04-570F-4CD7-844F-91E6BAF8AD6E}" sibTransId="{2B873951-08B5-45BD-8AC8-9C40AC1E2B8D}"/>
    <dgm:cxn modelId="{24028E7B-559F-49CB-A3EE-E93A553FD492}" type="presParOf" srcId="{133BB936-0200-44CA-829B-5360CAE99D61}" destId="{8D37D7F0-8DCA-4590-A6F7-0A988AAE7AD5}" srcOrd="0" destOrd="0" presId="urn:microsoft.com/office/officeart/2008/layout/HorizontalMultiLevelHierarchy"/>
    <dgm:cxn modelId="{83674930-3479-4BDF-88D5-7AC3C344AA39}" type="presParOf" srcId="{8D37D7F0-8DCA-4590-A6F7-0A988AAE7AD5}" destId="{A3D74B95-C947-4C20-99B4-A8BE2802998C}" srcOrd="0" destOrd="0" presId="urn:microsoft.com/office/officeart/2008/layout/HorizontalMultiLevelHierarchy"/>
    <dgm:cxn modelId="{C900D24A-E53D-46A9-9A3A-F291F90720D4}" type="presParOf" srcId="{8D37D7F0-8DCA-4590-A6F7-0A988AAE7AD5}" destId="{68762BD9-145F-46D7-933F-7D2A10D4FC4B}" srcOrd="1" destOrd="0" presId="urn:microsoft.com/office/officeart/2008/layout/HorizontalMultiLevelHierarchy"/>
    <dgm:cxn modelId="{C7ED8061-8703-484E-A67C-8975805F3A8B}" type="presParOf" srcId="{68762BD9-145F-46D7-933F-7D2A10D4FC4B}" destId="{6F8837D2-8D61-4929-B555-3E58625FE6CA}" srcOrd="0" destOrd="0" presId="urn:microsoft.com/office/officeart/2008/layout/HorizontalMultiLevelHierarchy"/>
    <dgm:cxn modelId="{11DF3EBB-F337-47A4-BC86-9D83D2019239}" type="presParOf" srcId="{6F8837D2-8D61-4929-B555-3E58625FE6CA}" destId="{1FD84F1B-990D-47D1-B1E7-1EF0330E9AAB}" srcOrd="0" destOrd="0" presId="urn:microsoft.com/office/officeart/2008/layout/HorizontalMultiLevelHierarchy"/>
    <dgm:cxn modelId="{FFD6DA60-AB6C-475E-A30B-971C9B711DFD}" type="presParOf" srcId="{68762BD9-145F-46D7-933F-7D2A10D4FC4B}" destId="{AE9468AC-A582-4BA6-810B-EB5A2F6D07D1}" srcOrd="1" destOrd="0" presId="urn:microsoft.com/office/officeart/2008/layout/HorizontalMultiLevelHierarchy"/>
    <dgm:cxn modelId="{4885A5B1-78D3-44F4-819C-30246BD973AA}" type="presParOf" srcId="{AE9468AC-A582-4BA6-810B-EB5A2F6D07D1}" destId="{89E8823F-41E9-4A5F-9136-E6268F7DA258}" srcOrd="0" destOrd="0" presId="urn:microsoft.com/office/officeart/2008/layout/HorizontalMultiLevelHierarchy"/>
    <dgm:cxn modelId="{049FB3DE-57E3-4681-AB79-13B0D60FECF9}" type="presParOf" srcId="{AE9468AC-A582-4BA6-810B-EB5A2F6D07D1}" destId="{EC3CFD7D-7288-44D2-B875-530B80F82636}" srcOrd="1" destOrd="0" presId="urn:microsoft.com/office/officeart/2008/layout/HorizontalMultiLevelHierarchy"/>
    <dgm:cxn modelId="{74107EF9-8C9B-468F-B44C-0F4E269EBEE1}" type="presParOf" srcId="{68762BD9-145F-46D7-933F-7D2A10D4FC4B}" destId="{9939F244-9125-4427-8388-83CF4199B006}" srcOrd="2" destOrd="0" presId="urn:microsoft.com/office/officeart/2008/layout/HorizontalMultiLevelHierarchy"/>
    <dgm:cxn modelId="{CE21939C-0747-4F90-877D-D06E7B7DBC9C}" type="presParOf" srcId="{9939F244-9125-4427-8388-83CF4199B006}" destId="{5D2059E8-027E-4982-9AC2-0D835812CDD7}" srcOrd="0" destOrd="0" presId="urn:microsoft.com/office/officeart/2008/layout/HorizontalMultiLevelHierarchy"/>
    <dgm:cxn modelId="{BCB21095-CF6A-45AA-93E5-DB92ACBE633C}" type="presParOf" srcId="{68762BD9-145F-46D7-933F-7D2A10D4FC4B}" destId="{B578E0B9-5E61-4D5E-A968-3189A7467D29}" srcOrd="3" destOrd="0" presId="urn:microsoft.com/office/officeart/2008/layout/HorizontalMultiLevelHierarchy"/>
    <dgm:cxn modelId="{6BDC7C63-43D3-4B7D-A3AC-67DD40A7D8F9}" type="presParOf" srcId="{B578E0B9-5E61-4D5E-A968-3189A7467D29}" destId="{3A6D2008-E078-4B61-97DC-980B188AB2FA}" srcOrd="0" destOrd="0" presId="urn:microsoft.com/office/officeart/2008/layout/HorizontalMultiLevelHierarchy"/>
    <dgm:cxn modelId="{F968DC56-0313-483B-89C6-DAEBF1F9CC11}" type="presParOf" srcId="{B578E0B9-5E61-4D5E-A968-3189A7467D29}" destId="{661A2FDB-CF63-4041-A678-1A1B2B3B6A8A}" srcOrd="1" destOrd="0" presId="urn:microsoft.com/office/officeart/2008/layout/HorizontalMultiLevelHierarchy"/>
    <dgm:cxn modelId="{9C7D7133-A203-4267-A0F0-1206B2F35395}" type="presParOf" srcId="{68762BD9-145F-46D7-933F-7D2A10D4FC4B}" destId="{2C42E161-1A3F-4CF6-8F9C-7F61B20C6870}" srcOrd="4" destOrd="0" presId="urn:microsoft.com/office/officeart/2008/layout/HorizontalMultiLevelHierarchy"/>
    <dgm:cxn modelId="{3254FBBC-447D-4595-B0E2-9E1C1D0FCEAB}" type="presParOf" srcId="{2C42E161-1A3F-4CF6-8F9C-7F61B20C6870}" destId="{5FF1C944-D970-4E46-8B4E-0D91791D8DEA}" srcOrd="0" destOrd="0" presId="urn:microsoft.com/office/officeart/2008/layout/HorizontalMultiLevelHierarchy"/>
    <dgm:cxn modelId="{FCEACBAD-25E0-4A23-B8DD-2D16032FF027}" type="presParOf" srcId="{68762BD9-145F-46D7-933F-7D2A10D4FC4B}" destId="{13F274C9-B3E7-4560-8958-A2E704C6BD90}" srcOrd="5" destOrd="0" presId="urn:microsoft.com/office/officeart/2008/layout/HorizontalMultiLevelHierarchy"/>
    <dgm:cxn modelId="{50ACF2BF-359E-4A7C-B8BD-67942E34013E}" type="presParOf" srcId="{13F274C9-B3E7-4560-8958-A2E704C6BD90}" destId="{7569CB8A-1F4D-41D8-B887-30BB7E1D96F7}" srcOrd="0" destOrd="0" presId="urn:microsoft.com/office/officeart/2008/layout/HorizontalMultiLevelHierarchy"/>
    <dgm:cxn modelId="{6C8DF4A5-598B-4D72-85AF-6305D0601CEB}" type="presParOf" srcId="{13F274C9-B3E7-4560-8958-A2E704C6BD90}" destId="{E35ADE41-C24E-452E-AE71-D182489453D5}" srcOrd="1" destOrd="0" presId="urn:microsoft.com/office/officeart/2008/layout/HorizontalMultiLevelHierarchy"/>
    <dgm:cxn modelId="{E644A969-7FA7-48B8-84CC-28FA44176406}" type="presParOf" srcId="{68762BD9-145F-46D7-933F-7D2A10D4FC4B}" destId="{6174CD11-D0CC-42AA-9839-CA6B192FC538}" srcOrd="6" destOrd="0" presId="urn:microsoft.com/office/officeart/2008/layout/HorizontalMultiLevelHierarchy"/>
    <dgm:cxn modelId="{09DBE778-800C-476A-9287-44BF384DAC4E}" type="presParOf" srcId="{6174CD11-D0CC-42AA-9839-CA6B192FC538}" destId="{A021ACFA-B5EE-4247-AF13-BAD021532667}" srcOrd="0" destOrd="0" presId="urn:microsoft.com/office/officeart/2008/layout/HorizontalMultiLevelHierarchy"/>
    <dgm:cxn modelId="{2A17CF32-6906-4EC4-BF02-1C63EA3E974D}" type="presParOf" srcId="{68762BD9-145F-46D7-933F-7D2A10D4FC4B}" destId="{50ADC2C3-4620-49DB-85AD-FF3B203A0E51}" srcOrd="7" destOrd="0" presId="urn:microsoft.com/office/officeart/2008/layout/HorizontalMultiLevelHierarchy"/>
    <dgm:cxn modelId="{1069B2DE-D6F0-4222-84F1-64D2201EFC3D}" type="presParOf" srcId="{50ADC2C3-4620-49DB-85AD-FF3B203A0E51}" destId="{491D586F-92CE-486E-B609-35818C3779B5}" srcOrd="0" destOrd="0" presId="urn:microsoft.com/office/officeart/2008/layout/HorizontalMultiLevelHierarchy"/>
    <dgm:cxn modelId="{3F606FDF-478A-4D6D-BCDB-0FCAF4AFFBF7}" type="presParOf" srcId="{50ADC2C3-4620-49DB-85AD-FF3B203A0E51}" destId="{1A85AF4E-C2C6-4FBC-9281-E88DA81A80F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1C8499A-1687-436D-B108-1E32E51510E4}" type="doc">
      <dgm:prSet loTypeId="urn:microsoft.com/office/officeart/2005/8/layout/radial3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E2B5091-9270-46CA-8BD5-9E50B01359F5}">
      <dgm:prSet phldrT="[Текст]" custT="1"/>
      <dgm:spPr/>
      <dgm:t>
        <a:bodyPr/>
        <a:lstStyle/>
        <a:p>
          <a:r>
            <a:rPr lang="ru-RU" sz="1800" dirty="0"/>
            <a:t>Здоровье сбережение в д\д</a:t>
          </a:r>
        </a:p>
      </dgm:t>
    </dgm:pt>
    <dgm:pt modelId="{93C70EF5-E26E-4FF2-8B5E-B469DBBFE8B1}" type="parTrans" cxnId="{C169CD74-D70F-4298-9061-56BA170DF171}">
      <dgm:prSet/>
      <dgm:spPr/>
      <dgm:t>
        <a:bodyPr/>
        <a:lstStyle/>
        <a:p>
          <a:endParaRPr lang="ru-RU"/>
        </a:p>
      </dgm:t>
    </dgm:pt>
    <dgm:pt modelId="{7A52840C-A518-498C-937E-27DCBF19BA21}" type="sibTrans" cxnId="{C169CD74-D70F-4298-9061-56BA170DF171}">
      <dgm:prSet/>
      <dgm:spPr/>
      <dgm:t>
        <a:bodyPr/>
        <a:lstStyle/>
        <a:p>
          <a:endParaRPr lang="ru-RU"/>
        </a:p>
      </dgm:t>
    </dgm:pt>
    <dgm:pt modelId="{A522AA04-5840-4A18-9524-CCA1962C5596}">
      <dgm:prSet phldrT="[Текст]" custT="1"/>
      <dgm:spPr/>
      <dgm:t>
        <a:bodyPr/>
        <a:lstStyle/>
        <a:p>
          <a:r>
            <a:rPr lang="ru-RU" sz="1400" dirty="0"/>
            <a:t>Закаливающие процедуры</a:t>
          </a:r>
        </a:p>
      </dgm:t>
    </dgm:pt>
    <dgm:pt modelId="{5603B937-9E86-4B15-93BE-23A9A5499A74}" type="parTrans" cxnId="{5B34E697-91A7-4E71-9B69-E0BA520C715A}">
      <dgm:prSet/>
      <dgm:spPr/>
      <dgm:t>
        <a:bodyPr/>
        <a:lstStyle/>
        <a:p>
          <a:endParaRPr lang="ru-RU"/>
        </a:p>
      </dgm:t>
    </dgm:pt>
    <dgm:pt modelId="{1B91D658-2D47-48E2-8E92-771A34FED6AF}" type="sibTrans" cxnId="{5B34E697-91A7-4E71-9B69-E0BA520C715A}">
      <dgm:prSet/>
      <dgm:spPr/>
      <dgm:t>
        <a:bodyPr/>
        <a:lstStyle/>
        <a:p>
          <a:endParaRPr lang="ru-RU"/>
        </a:p>
      </dgm:t>
    </dgm:pt>
    <dgm:pt modelId="{0596F37F-61FE-4C1F-885E-553B66849C5F}">
      <dgm:prSet custT="1"/>
      <dgm:spPr/>
      <dgm:t>
        <a:bodyPr/>
        <a:lstStyle/>
        <a:p>
          <a:r>
            <a:rPr lang="ru-RU" sz="1600" dirty="0" err="1"/>
            <a:t>Оздоро</a:t>
          </a:r>
          <a:r>
            <a:rPr lang="ru-RU" sz="1600" dirty="0"/>
            <a:t>- </a:t>
          </a:r>
          <a:r>
            <a:rPr lang="ru-RU" sz="1600" dirty="0" err="1"/>
            <a:t>вительный</a:t>
          </a:r>
          <a:r>
            <a:rPr lang="ru-RU" sz="1600" dirty="0"/>
            <a:t> режим</a:t>
          </a:r>
        </a:p>
      </dgm:t>
    </dgm:pt>
    <dgm:pt modelId="{1CF90324-E6D2-4B0B-860B-E38CFBAB8003}" type="parTrans" cxnId="{FC5443B8-8C4D-450E-9861-BAED4DE78D02}">
      <dgm:prSet/>
      <dgm:spPr/>
      <dgm:t>
        <a:bodyPr/>
        <a:lstStyle/>
        <a:p>
          <a:endParaRPr lang="ru-RU"/>
        </a:p>
      </dgm:t>
    </dgm:pt>
    <dgm:pt modelId="{C97A3894-3D50-4611-AD69-DD47BDDA0116}" type="sibTrans" cxnId="{FC5443B8-8C4D-450E-9861-BAED4DE78D02}">
      <dgm:prSet/>
      <dgm:spPr/>
      <dgm:t>
        <a:bodyPr/>
        <a:lstStyle/>
        <a:p>
          <a:endParaRPr lang="ru-RU"/>
        </a:p>
      </dgm:t>
    </dgm:pt>
    <dgm:pt modelId="{89A7825B-CFF1-482E-A9AF-FC4438405A96}">
      <dgm:prSet custT="1"/>
      <dgm:spPr/>
      <dgm:t>
        <a:bodyPr/>
        <a:lstStyle/>
        <a:p>
          <a:r>
            <a:rPr lang="ru-RU" sz="1600" dirty="0"/>
            <a:t>Личная гигиена</a:t>
          </a:r>
        </a:p>
      </dgm:t>
    </dgm:pt>
    <dgm:pt modelId="{88762191-E4CF-4D64-BC9E-09E1C50267C2}" type="parTrans" cxnId="{661C6F27-D3BE-4E82-9CA7-74B682E45B62}">
      <dgm:prSet/>
      <dgm:spPr/>
      <dgm:t>
        <a:bodyPr/>
        <a:lstStyle/>
        <a:p>
          <a:endParaRPr lang="ru-RU"/>
        </a:p>
      </dgm:t>
    </dgm:pt>
    <dgm:pt modelId="{BA25EBB4-7E2A-4CB8-820F-3293035B0C6B}" type="sibTrans" cxnId="{661C6F27-D3BE-4E82-9CA7-74B682E45B62}">
      <dgm:prSet/>
      <dgm:spPr/>
      <dgm:t>
        <a:bodyPr/>
        <a:lstStyle/>
        <a:p>
          <a:endParaRPr lang="ru-RU"/>
        </a:p>
      </dgm:t>
    </dgm:pt>
    <dgm:pt modelId="{C10891F7-8FE3-4ABF-8515-BAD1F1095EF0}">
      <dgm:prSet/>
      <dgm:spPr/>
      <dgm:t>
        <a:bodyPr/>
        <a:lstStyle/>
        <a:p>
          <a:r>
            <a:rPr lang="ru-RU" dirty="0"/>
            <a:t>Питание</a:t>
          </a:r>
        </a:p>
      </dgm:t>
    </dgm:pt>
    <dgm:pt modelId="{2BEE541B-801C-4476-BC81-5280A00C148D}" type="parTrans" cxnId="{98EA3811-EB9E-49F1-A015-53AC3A23D70E}">
      <dgm:prSet/>
      <dgm:spPr/>
      <dgm:t>
        <a:bodyPr/>
        <a:lstStyle/>
        <a:p>
          <a:endParaRPr lang="ru-RU"/>
        </a:p>
      </dgm:t>
    </dgm:pt>
    <dgm:pt modelId="{D264AB45-64F5-49AF-B1A2-A95974B60C07}" type="sibTrans" cxnId="{98EA3811-EB9E-49F1-A015-53AC3A23D70E}">
      <dgm:prSet/>
      <dgm:spPr/>
      <dgm:t>
        <a:bodyPr/>
        <a:lstStyle/>
        <a:p>
          <a:endParaRPr lang="ru-RU"/>
        </a:p>
      </dgm:t>
    </dgm:pt>
    <dgm:pt modelId="{86A34F87-551B-4714-B0D4-42580D8F1637}">
      <dgm:prSet custT="1"/>
      <dgm:spPr/>
      <dgm:t>
        <a:bodyPr/>
        <a:lstStyle/>
        <a:p>
          <a:r>
            <a:rPr lang="ru-RU" sz="1600" dirty="0" err="1"/>
            <a:t>Соблю-дение</a:t>
          </a:r>
          <a:r>
            <a:rPr lang="ru-RU" sz="1600" dirty="0"/>
            <a:t> СанПин</a:t>
          </a:r>
        </a:p>
      </dgm:t>
    </dgm:pt>
    <dgm:pt modelId="{3FEAAD77-1605-4F7E-A9AE-0EF697C37FEF}" type="parTrans" cxnId="{D87646D7-451D-48B9-B390-43CF9975DC41}">
      <dgm:prSet/>
      <dgm:spPr/>
      <dgm:t>
        <a:bodyPr/>
        <a:lstStyle/>
        <a:p>
          <a:endParaRPr lang="ru-RU"/>
        </a:p>
      </dgm:t>
    </dgm:pt>
    <dgm:pt modelId="{3173E566-6A85-4180-AFBF-5C06C3AFE185}" type="sibTrans" cxnId="{D87646D7-451D-48B9-B390-43CF9975DC41}">
      <dgm:prSet/>
      <dgm:spPr/>
      <dgm:t>
        <a:bodyPr/>
        <a:lstStyle/>
        <a:p>
          <a:endParaRPr lang="ru-RU"/>
        </a:p>
      </dgm:t>
    </dgm:pt>
    <dgm:pt modelId="{029642E2-01E3-4E6E-83D3-CD908163C170}" type="pres">
      <dgm:prSet presAssocID="{81C8499A-1687-436D-B108-1E32E51510E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7D14A2-0B7B-46DF-AFF1-6E7C25F3F978}" type="pres">
      <dgm:prSet presAssocID="{81C8499A-1687-436D-B108-1E32E51510E4}" presName="radial" presStyleCnt="0">
        <dgm:presLayoutVars>
          <dgm:animLvl val="ctr"/>
        </dgm:presLayoutVars>
      </dgm:prSet>
      <dgm:spPr/>
    </dgm:pt>
    <dgm:pt modelId="{70D4CAD9-2A8F-4E49-A480-E2E7DC8E8A4D}" type="pres">
      <dgm:prSet presAssocID="{DE2B5091-9270-46CA-8BD5-9E50B01359F5}" presName="centerShape" presStyleLbl="vennNode1" presStyleIdx="0" presStyleCnt="6" custLinFactNeighborX="-9035" custLinFactNeighborY="3891"/>
      <dgm:spPr/>
      <dgm:t>
        <a:bodyPr/>
        <a:lstStyle/>
        <a:p>
          <a:endParaRPr lang="ru-RU"/>
        </a:p>
      </dgm:t>
    </dgm:pt>
    <dgm:pt modelId="{E4ED8AF8-0793-4D9E-8F23-2C56D9998E75}" type="pres">
      <dgm:prSet presAssocID="{0596F37F-61FE-4C1F-885E-553B66849C5F}" presName="node" presStyleLbl="vennNode1" presStyleIdx="1" presStyleCnt="6" custScaleX="153656" custRadScaleRad="87564" custRadScaleInc="-98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9DF3CE-837B-47FE-9E52-C8E89ABAB89E}" type="pres">
      <dgm:prSet presAssocID="{89A7825B-CFF1-482E-A9AF-FC4438405A96}" presName="node" presStyleLbl="vennNode1" presStyleIdx="2" presStyleCnt="6" custScaleX="122131" custRadScaleRad="84484" custRadScaleInc="88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BEE933-34FB-41B0-9B5C-93814B6FB35B}" type="pres">
      <dgm:prSet presAssocID="{86A34F87-551B-4714-B0D4-42580D8F1637}" presName="node" presStyleLbl="vennNode1" presStyleIdx="3" presStyleCnt="6" custScaleX="119200" custRadScaleRad="91342" custRadScaleInc="49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E9AA42-5201-4D9A-BB28-0B7168472B74}" type="pres">
      <dgm:prSet presAssocID="{C10891F7-8FE3-4ABF-8515-BAD1F1095EF0}" presName="node" presStyleLbl="vennNode1" presStyleIdx="4" presStyleCnt="6" custScaleX="119236" custRadScaleRad="112491" custRadScaleInc="237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9B24EA-E41B-41A6-899E-E95B98C14721}" type="pres">
      <dgm:prSet presAssocID="{A522AA04-5840-4A18-9524-CCA1962C5596}" presName="node" presStyleLbl="vennNode1" presStyleIdx="5" presStyleCnt="6" custScaleX="136328" custRadScaleRad="112599" custRadScaleInc="-9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EA3811-EB9E-49F1-A015-53AC3A23D70E}" srcId="{DE2B5091-9270-46CA-8BD5-9E50B01359F5}" destId="{C10891F7-8FE3-4ABF-8515-BAD1F1095EF0}" srcOrd="3" destOrd="0" parTransId="{2BEE541B-801C-4476-BC81-5280A00C148D}" sibTransId="{D264AB45-64F5-49AF-B1A2-A95974B60C07}"/>
    <dgm:cxn modelId="{D0AB9E64-80C4-4E38-9988-DAEACE01FCDE}" type="presOf" srcId="{86A34F87-551B-4714-B0D4-42580D8F1637}" destId="{3EBEE933-34FB-41B0-9B5C-93814B6FB35B}" srcOrd="0" destOrd="0" presId="urn:microsoft.com/office/officeart/2005/8/layout/radial3"/>
    <dgm:cxn modelId="{DC347871-8A4B-4DA8-9B40-77876B77F4AB}" type="presOf" srcId="{0596F37F-61FE-4C1F-885E-553B66849C5F}" destId="{E4ED8AF8-0793-4D9E-8F23-2C56D9998E75}" srcOrd="0" destOrd="0" presId="urn:microsoft.com/office/officeart/2005/8/layout/radial3"/>
    <dgm:cxn modelId="{4B2BDE4E-A0EF-497E-AB3A-04E66F632B87}" type="presOf" srcId="{C10891F7-8FE3-4ABF-8515-BAD1F1095EF0}" destId="{FDE9AA42-5201-4D9A-BB28-0B7168472B74}" srcOrd="0" destOrd="0" presId="urn:microsoft.com/office/officeart/2005/8/layout/radial3"/>
    <dgm:cxn modelId="{D87646D7-451D-48B9-B390-43CF9975DC41}" srcId="{DE2B5091-9270-46CA-8BD5-9E50B01359F5}" destId="{86A34F87-551B-4714-B0D4-42580D8F1637}" srcOrd="2" destOrd="0" parTransId="{3FEAAD77-1605-4F7E-A9AE-0EF697C37FEF}" sibTransId="{3173E566-6A85-4180-AFBF-5C06C3AFE185}"/>
    <dgm:cxn modelId="{626EBDAF-2ED0-4A06-AD88-B7DDEDE2840E}" type="presOf" srcId="{A522AA04-5840-4A18-9524-CCA1962C5596}" destId="{929B24EA-E41B-41A6-899E-E95B98C14721}" srcOrd="0" destOrd="0" presId="urn:microsoft.com/office/officeart/2005/8/layout/radial3"/>
    <dgm:cxn modelId="{C169CD74-D70F-4298-9061-56BA170DF171}" srcId="{81C8499A-1687-436D-B108-1E32E51510E4}" destId="{DE2B5091-9270-46CA-8BD5-9E50B01359F5}" srcOrd="0" destOrd="0" parTransId="{93C70EF5-E26E-4FF2-8B5E-B469DBBFE8B1}" sibTransId="{7A52840C-A518-498C-937E-27DCBF19BA21}"/>
    <dgm:cxn modelId="{FC5443B8-8C4D-450E-9861-BAED4DE78D02}" srcId="{DE2B5091-9270-46CA-8BD5-9E50B01359F5}" destId="{0596F37F-61FE-4C1F-885E-553B66849C5F}" srcOrd="0" destOrd="0" parTransId="{1CF90324-E6D2-4B0B-860B-E38CFBAB8003}" sibTransId="{C97A3894-3D50-4611-AD69-DD47BDDA0116}"/>
    <dgm:cxn modelId="{B4DEC316-B478-4B29-B2B0-40B5775503E6}" type="presOf" srcId="{81C8499A-1687-436D-B108-1E32E51510E4}" destId="{029642E2-01E3-4E6E-83D3-CD908163C170}" srcOrd="0" destOrd="0" presId="urn:microsoft.com/office/officeart/2005/8/layout/radial3"/>
    <dgm:cxn modelId="{5B34E697-91A7-4E71-9B69-E0BA520C715A}" srcId="{DE2B5091-9270-46CA-8BD5-9E50B01359F5}" destId="{A522AA04-5840-4A18-9524-CCA1962C5596}" srcOrd="4" destOrd="0" parTransId="{5603B937-9E86-4B15-93BE-23A9A5499A74}" sibTransId="{1B91D658-2D47-48E2-8E92-771A34FED6AF}"/>
    <dgm:cxn modelId="{661C6F27-D3BE-4E82-9CA7-74B682E45B62}" srcId="{DE2B5091-9270-46CA-8BD5-9E50B01359F5}" destId="{89A7825B-CFF1-482E-A9AF-FC4438405A96}" srcOrd="1" destOrd="0" parTransId="{88762191-E4CF-4D64-BC9E-09E1C50267C2}" sibTransId="{BA25EBB4-7E2A-4CB8-820F-3293035B0C6B}"/>
    <dgm:cxn modelId="{B61801C9-2208-4DFC-AF81-635C911A4BD8}" type="presOf" srcId="{DE2B5091-9270-46CA-8BD5-9E50B01359F5}" destId="{70D4CAD9-2A8F-4E49-A480-E2E7DC8E8A4D}" srcOrd="0" destOrd="0" presId="urn:microsoft.com/office/officeart/2005/8/layout/radial3"/>
    <dgm:cxn modelId="{921FB7C5-A764-4760-BC0F-55383F991A9D}" type="presOf" srcId="{89A7825B-CFF1-482E-A9AF-FC4438405A96}" destId="{D39DF3CE-837B-47FE-9E52-C8E89ABAB89E}" srcOrd="0" destOrd="0" presId="urn:microsoft.com/office/officeart/2005/8/layout/radial3"/>
    <dgm:cxn modelId="{8110B4FC-473B-4906-A1C3-222568112ABE}" type="presParOf" srcId="{029642E2-01E3-4E6E-83D3-CD908163C170}" destId="{A07D14A2-0B7B-46DF-AFF1-6E7C25F3F978}" srcOrd="0" destOrd="0" presId="urn:microsoft.com/office/officeart/2005/8/layout/radial3"/>
    <dgm:cxn modelId="{A4377C7A-36BB-494D-9DFD-37F7B9476480}" type="presParOf" srcId="{A07D14A2-0B7B-46DF-AFF1-6E7C25F3F978}" destId="{70D4CAD9-2A8F-4E49-A480-E2E7DC8E8A4D}" srcOrd="0" destOrd="0" presId="urn:microsoft.com/office/officeart/2005/8/layout/radial3"/>
    <dgm:cxn modelId="{BB91D080-2420-413D-A883-F3A47A69A07F}" type="presParOf" srcId="{A07D14A2-0B7B-46DF-AFF1-6E7C25F3F978}" destId="{E4ED8AF8-0793-4D9E-8F23-2C56D9998E75}" srcOrd="1" destOrd="0" presId="urn:microsoft.com/office/officeart/2005/8/layout/radial3"/>
    <dgm:cxn modelId="{11408C7B-55F3-4A9C-BCAA-D698E1392226}" type="presParOf" srcId="{A07D14A2-0B7B-46DF-AFF1-6E7C25F3F978}" destId="{D39DF3CE-837B-47FE-9E52-C8E89ABAB89E}" srcOrd="2" destOrd="0" presId="urn:microsoft.com/office/officeart/2005/8/layout/radial3"/>
    <dgm:cxn modelId="{4B6FBA49-6F0A-4B68-A946-6983F54B5672}" type="presParOf" srcId="{A07D14A2-0B7B-46DF-AFF1-6E7C25F3F978}" destId="{3EBEE933-34FB-41B0-9B5C-93814B6FB35B}" srcOrd="3" destOrd="0" presId="urn:microsoft.com/office/officeart/2005/8/layout/radial3"/>
    <dgm:cxn modelId="{F2463389-7F46-4C5F-9398-3E8E92A34951}" type="presParOf" srcId="{A07D14A2-0B7B-46DF-AFF1-6E7C25F3F978}" destId="{FDE9AA42-5201-4D9A-BB28-0B7168472B74}" srcOrd="4" destOrd="0" presId="urn:microsoft.com/office/officeart/2005/8/layout/radial3"/>
    <dgm:cxn modelId="{33A70C71-9698-49BB-98DE-059FAB5FFCD9}" type="presParOf" srcId="{A07D14A2-0B7B-46DF-AFF1-6E7C25F3F978}" destId="{929B24EA-E41B-41A6-899E-E95B98C14721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4A6D314-4E8C-4E58-9F9E-666049EB4925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B2C9B1-49A6-4F77-9ABF-A511D94B6B3D}">
      <dgm:prSet phldrT="[Текст]" custT="1"/>
      <dgm:spPr/>
      <dgm:t>
        <a:bodyPr/>
        <a:lstStyle/>
        <a:p>
          <a:r>
            <a:rPr lang="ru-RU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Беседы на </a:t>
          </a:r>
          <a:r>
            <a:rPr lang="ru-RU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валеологичес</a:t>
          </a: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кие темы </a:t>
          </a:r>
        </a:p>
      </dgm:t>
    </dgm:pt>
    <dgm:pt modelId="{AD7FA846-9B0D-4C22-9192-BB37AE01184D}" type="parTrans" cxnId="{CB95B2AD-20E5-4F7E-B01D-408502A61F29}">
      <dgm:prSet/>
      <dgm:spPr/>
      <dgm:t>
        <a:bodyPr/>
        <a:lstStyle/>
        <a:p>
          <a:endParaRPr lang="ru-RU"/>
        </a:p>
      </dgm:t>
    </dgm:pt>
    <dgm:pt modelId="{11B48FF3-91CF-4561-A4B0-D6FF000AF7DD}" type="sibTrans" cxnId="{CB95B2AD-20E5-4F7E-B01D-408502A61F29}">
      <dgm:prSet/>
      <dgm:spPr/>
      <dgm:t>
        <a:bodyPr/>
        <a:lstStyle/>
        <a:p>
          <a:endParaRPr lang="ru-RU"/>
        </a:p>
      </dgm:t>
    </dgm:pt>
    <dgm:pt modelId="{DE220E5A-F057-48F5-830C-0FD7D1B357EE}">
      <dgm:prSet phldrT="[Текст]" custT="1"/>
      <dgm:spPr/>
      <dgm:t>
        <a:bodyPr/>
        <a:lstStyle/>
        <a:p>
          <a:r>
            <a:rPr lang="ru-RU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Игры, тренинговые занятия</a:t>
          </a:r>
        </a:p>
      </dgm:t>
    </dgm:pt>
    <dgm:pt modelId="{7366C2FA-B7FE-4B6F-9919-7D644D403EF0}" type="parTrans" cxnId="{D4AA77E7-C593-429E-B7A4-1302CC0901CC}">
      <dgm:prSet/>
      <dgm:spPr/>
      <dgm:t>
        <a:bodyPr/>
        <a:lstStyle/>
        <a:p>
          <a:endParaRPr lang="ru-RU"/>
        </a:p>
      </dgm:t>
    </dgm:pt>
    <dgm:pt modelId="{FD723159-BED0-48F0-A240-8F6F184F64E4}" type="sibTrans" cxnId="{D4AA77E7-C593-429E-B7A4-1302CC0901CC}">
      <dgm:prSet/>
      <dgm:spPr/>
      <dgm:t>
        <a:bodyPr/>
        <a:lstStyle/>
        <a:p>
          <a:endParaRPr lang="ru-RU"/>
        </a:p>
      </dgm:t>
    </dgm:pt>
    <dgm:pt modelId="{6784F3C6-E743-45B2-8F00-87AC14E546CE}">
      <dgm:prSet phldrT="[Текст]" custT="1"/>
      <dgm:spPr/>
      <dgm:t>
        <a:bodyPr/>
        <a:lstStyle/>
        <a:p>
          <a:r>
            <a:rPr lang="ru-RU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Инсценировки</a:t>
          </a:r>
        </a:p>
      </dgm:t>
    </dgm:pt>
    <dgm:pt modelId="{5147E0C1-BA4D-4BAE-AE50-19C107D13B78}" type="parTrans" cxnId="{9E3AA603-B385-4715-B583-2B5527FE4E33}">
      <dgm:prSet/>
      <dgm:spPr/>
      <dgm:t>
        <a:bodyPr/>
        <a:lstStyle/>
        <a:p>
          <a:endParaRPr lang="ru-RU"/>
        </a:p>
      </dgm:t>
    </dgm:pt>
    <dgm:pt modelId="{292E7B06-FD5F-45E0-95C2-05C1A0AF138A}" type="sibTrans" cxnId="{9E3AA603-B385-4715-B583-2B5527FE4E33}">
      <dgm:prSet/>
      <dgm:spPr/>
      <dgm:t>
        <a:bodyPr/>
        <a:lstStyle/>
        <a:p>
          <a:endParaRPr lang="ru-RU"/>
        </a:p>
      </dgm:t>
    </dgm:pt>
    <dgm:pt modelId="{177BB32A-80F9-4E28-89E6-0192B36FF0D4}">
      <dgm:prSet phldrT="[Текст]" custT="1"/>
      <dgm:spPr/>
      <dgm:t>
        <a:bodyPr/>
        <a:lstStyle/>
        <a:p>
          <a:r>
            <a:rPr lang="ru-RU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Видеомате</a:t>
          </a:r>
          <a:r>
            <a:rPr lang="ru-RU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-риалы и ИКТ</a:t>
          </a:r>
        </a:p>
      </dgm:t>
    </dgm:pt>
    <dgm:pt modelId="{686B5DC7-ECA7-4D68-AE0E-E26F13A1FE85}" type="parTrans" cxnId="{231C8D93-3847-45C2-911D-405AC87E3E64}">
      <dgm:prSet/>
      <dgm:spPr/>
      <dgm:t>
        <a:bodyPr/>
        <a:lstStyle/>
        <a:p>
          <a:endParaRPr lang="ru-RU"/>
        </a:p>
      </dgm:t>
    </dgm:pt>
    <dgm:pt modelId="{6FAD965C-963F-45E0-B264-480F326EBB1C}" type="sibTrans" cxnId="{231C8D93-3847-45C2-911D-405AC87E3E64}">
      <dgm:prSet/>
      <dgm:spPr/>
      <dgm:t>
        <a:bodyPr/>
        <a:lstStyle/>
        <a:p>
          <a:endParaRPr lang="ru-RU"/>
        </a:p>
      </dgm:t>
    </dgm:pt>
    <dgm:pt modelId="{86F14C76-F26F-4028-9793-AE7F80866943}">
      <dgm:prSet phldrT="[Текст]" custT="1"/>
      <dgm:spPr/>
      <dgm:t>
        <a:bodyPr/>
        <a:lstStyle/>
        <a:p>
          <a:r>
            <a:rPr lang="ru-RU" sz="1800" b="1" i="0" dirty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noaction"/>
            </a:rPr>
            <a:t>Практические упражнения</a:t>
          </a:r>
          <a:endParaRPr lang="ru-RU" sz="1800" b="1" i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9216AB-9168-4277-ADFF-96326A006C87}" type="sibTrans" cxnId="{1070F9E1-B565-4866-9AD6-4CB82C9E53F9}">
      <dgm:prSet/>
      <dgm:spPr/>
      <dgm:t>
        <a:bodyPr/>
        <a:lstStyle/>
        <a:p>
          <a:endParaRPr lang="ru-RU"/>
        </a:p>
      </dgm:t>
    </dgm:pt>
    <dgm:pt modelId="{BC2A0BFF-7CE4-4AE2-A7FB-68700CC5F7DE}" type="parTrans" cxnId="{1070F9E1-B565-4866-9AD6-4CB82C9E53F9}">
      <dgm:prSet/>
      <dgm:spPr/>
      <dgm:t>
        <a:bodyPr/>
        <a:lstStyle/>
        <a:p>
          <a:endParaRPr lang="ru-RU"/>
        </a:p>
      </dgm:t>
    </dgm:pt>
    <dgm:pt modelId="{C3E4C92A-E149-4401-9B19-FA75E9990107}" type="pres">
      <dgm:prSet presAssocID="{E4A6D314-4E8C-4E58-9F9E-666049EB492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B04F483-9197-4FA6-AC27-FE4F6643BCE4}" type="pres">
      <dgm:prSet presAssocID="{E4A6D314-4E8C-4E58-9F9E-666049EB4925}" presName="cycle" presStyleCnt="0"/>
      <dgm:spPr/>
    </dgm:pt>
    <dgm:pt modelId="{BE3B81B9-D1A4-4693-A3FA-E5DBFD462060}" type="pres">
      <dgm:prSet presAssocID="{86F14C76-F26F-4028-9793-AE7F80866943}" presName="nodeFirstNode" presStyleLbl="node1" presStyleIdx="0" presStyleCnt="5" custRadScaleRad="108203" custRadScaleInc="-28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5FA81-1690-403B-A210-6A4ADFE55895}" type="pres">
      <dgm:prSet presAssocID="{1A9216AB-9168-4277-ADFF-96326A006C87}" presName="sibTransFirstNode" presStyleLbl="bgShp" presStyleIdx="0" presStyleCnt="1" custLinFactNeighborX="2243" custLinFactNeighborY="-663"/>
      <dgm:spPr/>
      <dgm:t>
        <a:bodyPr/>
        <a:lstStyle/>
        <a:p>
          <a:endParaRPr lang="ru-RU"/>
        </a:p>
      </dgm:t>
    </dgm:pt>
    <dgm:pt modelId="{936B5986-29C3-407E-892E-27DC1DAB61DF}" type="pres">
      <dgm:prSet presAssocID="{AAB2C9B1-49A6-4F77-9ABF-A511D94B6B3D}" presName="nodeFollowingNodes" presStyleLbl="node1" presStyleIdx="1" presStyleCnt="5" custRadScaleRad="106453" custRadScaleInc="-52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6E1E11-6A6E-4BE4-B193-47BA0EE20796}" type="pres">
      <dgm:prSet presAssocID="{DE220E5A-F057-48F5-830C-0FD7D1B357EE}" presName="nodeFollowingNodes" presStyleLbl="node1" presStyleIdx="2" presStyleCnt="5" custScaleX="122350" custRadScaleRad="99132" custRadScaleInc="-218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873FB-4D45-4747-8F80-1E2F212E3105}" type="pres">
      <dgm:prSet presAssocID="{6784F3C6-E743-45B2-8F00-87AC14E546CE}" presName="nodeFollowingNodes" presStyleLbl="node1" presStyleIdx="3" presStyleCnt="5" custScaleX="86145" custRadScaleRad="118277" custRadScaleInc="117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B9A58D-4297-49CC-97D7-B9DF3A1D0706}" type="pres">
      <dgm:prSet presAssocID="{177BB32A-80F9-4E28-89E6-0192B36FF0D4}" presName="nodeFollowingNodes" presStyleLbl="node1" presStyleIdx="4" presStyleCnt="5" custScaleX="97212" custRadScaleRad="100728" custRadScaleInc="-789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DF8129-64D2-4B4D-8169-0E58F09B98DA}" type="presOf" srcId="{E4A6D314-4E8C-4E58-9F9E-666049EB4925}" destId="{C3E4C92A-E149-4401-9B19-FA75E9990107}" srcOrd="0" destOrd="0" presId="urn:microsoft.com/office/officeart/2005/8/layout/cycle3"/>
    <dgm:cxn modelId="{91436694-0A50-4038-9B5F-24015AA48B52}" type="presOf" srcId="{6784F3C6-E743-45B2-8F00-87AC14E546CE}" destId="{57A873FB-4D45-4747-8F80-1E2F212E3105}" srcOrd="0" destOrd="0" presId="urn:microsoft.com/office/officeart/2005/8/layout/cycle3"/>
    <dgm:cxn modelId="{281271F2-20FF-4CE6-BBD5-2C7394046CF5}" type="presOf" srcId="{AAB2C9B1-49A6-4F77-9ABF-A511D94B6B3D}" destId="{936B5986-29C3-407E-892E-27DC1DAB61DF}" srcOrd="0" destOrd="0" presId="urn:microsoft.com/office/officeart/2005/8/layout/cycle3"/>
    <dgm:cxn modelId="{C1D5DC3E-0082-4345-A9CC-3DE34D53A087}" type="presOf" srcId="{1A9216AB-9168-4277-ADFF-96326A006C87}" destId="{4395FA81-1690-403B-A210-6A4ADFE55895}" srcOrd="0" destOrd="0" presId="urn:microsoft.com/office/officeart/2005/8/layout/cycle3"/>
    <dgm:cxn modelId="{CB95B2AD-20E5-4F7E-B01D-408502A61F29}" srcId="{E4A6D314-4E8C-4E58-9F9E-666049EB4925}" destId="{AAB2C9B1-49A6-4F77-9ABF-A511D94B6B3D}" srcOrd="1" destOrd="0" parTransId="{AD7FA846-9B0D-4C22-9192-BB37AE01184D}" sibTransId="{11B48FF3-91CF-4561-A4B0-D6FF000AF7DD}"/>
    <dgm:cxn modelId="{91F22107-D5E2-4F1D-8B76-A029876490BF}" type="presOf" srcId="{177BB32A-80F9-4E28-89E6-0192B36FF0D4}" destId="{B3B9A58D-4297-49CC-97D7-B9DF3A1D0706}" srcOrd="0" destOrd="0" presId="urn:microsoft.com/office/officeart/2005/8/layout/cycle3"/>
    <dgm:cxn modelId="{7B3FC2D4-45A3-4D28-A325-24B434FCBDAC}" type="presOf" srcId="{DE220E5A-F057-48F5-830C-0FD7D1B357EE}" destId="{C76E1E11-6A6E-4BE4-B193-47BA0EE20796}" srcOrd="0" destOrd="0" presId="urn:microsoft.com/office/officeart/2005/8/layout/cycle3"/>
    <dgm:cxn modelId="{03B631AF-E65B-4DA0-B7E4-5B3719E1A6EA}" type="presOf" srcId="{86F14C76-F26F-4028-9793-AE7F80866943}" destId="{BE3B81B9-D1A4-4693-A3FA-E5DBFD462060}" srcOrd="0" destOrd="0" presId="urn:microsoft.com/office/officeart/2005/8/layout/cycle3"/>
    <dgm:cxn modelId="{231C8D93-3847-45C2-911D-405AC87E3E64}" srcId="{E4A6D314-4E8C-4E58-9F9E-666049EB4925}" destId="{177BB32A-80F9-4E28-89E6-0192B36FF0D4}" srcOrd="4" destOrd="0" parTransId="{686B5DC7-ECA7-4D68-AE0E-E26F13A1FE85}" sibTransId="{6FAD965C-963F-45E0-B264-480F326EBB1C}"/>
    <dgm:cxn modelId="{1070F9E1-B565-4866-9AD6-4CB82C9E53F9}" srcId="{E4A6D314-4E8C-4E58-9F9E-666049EB4925}" destId="{86F14C76-F26F-4028-9793-AE7F80866943}" srcOrd="0" destOrd="0" parTransId="{BC2A0BFF-7CE4-4AE2-A7FB-68700CC5F7DE}" sibTransId="{1A9216AB-9168-4277-ADFF-96326A006C87}"/>
    <dgm:cxn modelId="{9E3AA603-B385-4715-B583-2B5527FE4E33}" srcId="{E4A6D314-4E8C-4E58-9F9E-666049EB4925}" destId="{6784F3C6-E743-45B2-8F00-87AC14E546CE}" srcOrd="3" destOrd="0" parTransId="{5147E0C1-BA4D-4BAE-AE50-19C107D13B78}" sibTransId="{292E7B06-FD5F-45E0-95C2-05C1A0AF138A}"/>
    <dgm:cxn modelId="{D4AA77E7-C593-429E-B7A4-1302CC0901CC}" srcId="{E4A6D314-4E8C-4E58-9F9E-666049EB4925}" destId="{DE220E5A-F057-48F5-830C-0FD7D1B357EE}" srcOrd="2" destOrd="0" parTransId="{7366C2FA-B7FE-4B6F-9919-7D644D403EF0}" sibTransId="{FD723159-BED0-48F0-A240-8F6F184F64E4}"/>
    <dgm:cxn modelId="{AB3E845E-839C-4550-8865-0EAAF9ED5F98}" type="presParOf" srcId="{C3E4C92A-E149-4401-9B19-FA75E9990107}" destId="{FB04F483-9197-4FA6-AC27-FE4F6643BCE4}" srcOrd="0" destOrd="0" presId="urn:microsoft.com/office/officeart/2005/8/layout/cycle3"/>
    <dgm:cxn modelId="{B3184B48-0DCB-4051-9350-A3AFF515430C}" type="presParOf" srcId="{FB04F483-9197-4FA6-AC27-FE4F6643BCE4}" destId="{BE3B81B9-D1A4-4693-A3FA-E5DBFD462060}" srcOrd="0" destOrd="0" presId="urn:microsoft.com/office/officeart/2005/8/layout/cycle3"/>
    <dgm:cxn modelId="{6155B88F-6ED2-47D8-8F2A-4631AEAAB23F}" type="presParOf" srcId="{FB04F483-9197-4FA6-AC27-FE4F6643BCE4}" destId="{4395FA81-1690-403B-A210-6A4ADFE55895}" srcOrd="1" destOrd="0" presId="urn:microsoft.com/office/officeart/2005/8/layout/cycle3"/>
    <dgm:cxn modelId="{D56EE183-7B9F-4803-898E-9E6698B93008}" type="presParOf" srcId="{FB04F483-9197-4FA6-AC27-FE4F6643BCE4}" destId="{936B5986-29C3-407E-892E-27DC1DAB61DF}" srcOrd="2" destOrd="0" presId="urn:microsoft.com/office/officeart/2005/8/layout/cycle3"/>
    <dgm:cxn modelId="{413C4E9C-1C64-44D2-A22A-77C2BC828924}" type="presParOf" srcId="{FB04F483-9197-4FA6-AC27-FE4F6643BCE4}" destId="{C76E1E11-6A6E-4BE4-B193-47BA0EE20796}" srcOrd="3" destOrd="0" presId="urn:microsoft.com/office/officeart/2005/8/layout/cycle3"/>
    <dgm:cxn modelId="{BCE77DD2-96C8-4836-B35C-FAEE98E67AC1}" type="presParOf" srcId="{FB04F483-9197-4FA6-AC27-FE4F6643BCE4}" destId="{57A873FB-4D45-4747-8F80-1E2F212E3105}" srcOrd="4" destOrd="0" presId="urn:microsoft.com/office/officeart/2005/8/layout/cycle3"/>
    <dgm:cxn modelId="{F2070579-55DA-448D-BB85-2620933F012B}" type="presParOf" srcId="{FB04F483-9197-4FA6-AC27-FE4F6643BCE4}" destId="{B3B9A58D-4297-49CC-97D7-B9DF3A1D0706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2BF961-5FD1-458E-876F-74F5DCF0B2BB}">
      <dsp:nvSpPr>
        <dsp:cNvPr id="0" name=""/>
        <dsp:cNvSpPr/>
      </dsp:nvSpPr>
      <dsp:spPr>
        <a:xfrm>
          <a:off x="0" y="0"/>
          <a:ext cx="2763685" cy="7416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Научно-исследовательские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300" kern="1200" dirty="0"/>
        </a:p>
      </dsp:txBody>
      <dsp:txXfrm>
        <a:off x="0" y="0"/>
        <a:ext cx="2763685" cy="741606"/>
      </dsp:txXfrm>
    </dsp:sp>
    <dsp:sp modelId="{0C9BC28D-0D29-4684-B8DE-AE46D6283934}">
      <dsp:nvSpPr>
        <dsp:cNvPr id="0" name=""/>
        <dsp:cNvSpPr/>
      </dsp:nvSpPr>
      <dsp:spPr>
        <a:xfrm>
          <a:off x="17657" y="919033"/>
          <a:ext cx="2749458" cy="334028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Изучение психолого-педагогических аспектов организации процесса обучения и воспитания детей с ОВЗ(В. М. Бехтерева, П. Ф. Лесгафта, </a:t>
          </a:r>
          <a:r>
            <a:rPr lang="ru-RU" altLang="ru-RU" sz="1300" b="1" kern="1200" dirty="0" err="1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И.В.Маляревского</a:t>
          </a: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, Г. И. Россолимо)</a:t>
          </a:r>
          <a:endParaRPr lang="ru-RU" sz="1300" b="1" kern="1200" dirty="0">
            <a:solidFill>
              <a:schemeClr val="accent3">
                <a:lumMod val="75000"/>
              </a:schemeClr>
            </a:solidFill>
            <a:latin typeface="+mn-lt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</a:rPr>
            <a:t>основ формирования компетенций у школьников (Т.Б. Гребенюк, Н.Ю. Бабанова, Д.А. Иванова)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возможности использования личностно-ориентированного подхода в педагогической практике  (Е.Н.Бондаревской, В.М. Лизинского, И.С. Якиманской) </a:t>
          </a:r>
        </a:p>
      </dsp:txBody>
      <dsp:txXfrm>
        <a:off x="17657" y="919033"/>
        <a:ext cx="2749458" cy="3340288"/>
      </dsp:txXfrm>
    </dsp:sp>
    <dsp:sp modelId="{8ABA5A6D-B3EE-47D0-8DA5-24113EFE0FE3}">
      <dsp:nvSpPr>
        <dsp:cNvPr id="0" name=""/>
        <dsp:cNvSpPr/>
      </dsp:nvSpPr>
      <dsp:spPr>
        <a:xfrm>
          <a:off x="3127410" y="0"/>
          <a:ext cx="1933724" cy="7416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Методические</a:t>
          </a:r>
          <a:r>
            <a:rPr lang="ru-RU" sz="1300" kern="1200" dirty="0"/>
            <a:t> </a:t>
          </a:r>
        </a:p>
      </dsp:txBody>
      <dsp:txXfrm>
        <a:off x="3127410" y="0"/>
        <a:ext cx="1933724" cy="741606"/>
      </dsp:txXfrm>
    </dsp:sp>
    <dsp:sp modelId="{448510D0-094E-41E0-BC5D-8791381BBCD6}">
      <dsp:nvSpPr>
        <dsp:cNvPr id="0" name=""/>
        <dsp:cNvSpPr/>
      </dsp:nvSpPr>
      <dsp:spPr>
        <a:xfrm>
          <a:off x="3127410" y="950859"/>
          <a:ext cx="1933724" cy="32246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повышение квалификации по теме опыта, участие в проблемно – творческих группах,  профессиональных педагогических сообществах, работа по теме самообразования. </a:t>
          </a:r>
          <a:endParaRPr lang="ru-RU" sz="1300" kern="1200" dirty="0">
            <a:solidFill>
              <a:schemeClr val="accent3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Знакомство с нормативными документами и методическими разработками</a:t>
          </a:r>
        </a:p>
      </dsp:txBody>
      <dsp:txXfrm>
        <a:off x="3127410" y="950859"/>
        <a:ext cx="1933724" cy="3224613"/>
      </dsp:txXfrm>
    </dsp:sp>
    <dsp:sp modelId="{57CB02B7-808F-4C25-91BD-77AA70D28A8D}">
      <dsp:nvSpPr>
        <dsp:cNvPr id="0" name=""/>
        <dsp:cNvSpPr/>
      </dsp:nvSpPr>
      <dsp:spPr>
        <a:xfrm>
          <a:off x="5424860" y="0"/>
          <a:ext cx="2568027" cy="7416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Организационно-педагогические</a:t>
          </a:r>
        </a:p>
      </dsp:txBody>
      <dsp:txXfrm>
        <a:off x="5424860" y="0"/>
        <a:ext cx="2568027" cy="741606"/>
      </dsp:txXfrm>
    </dsp:sp>
    <dsp:sp modelId="{CA395225-7F60-497E-A8D9-98BDEDE49E13}">
      <dsp:nvSpPr>
        <dsp:cNvPr id="0" name=""/>
        <dsp:cNvSpPr/>
      </dsp:nvSpPr>
      <dsp:spPr>
        <a:xfrm>
          <a:off x="5414881" y="950850"/>
          <a:ext cx="2568027" cy="318514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Взаимосвязь с другими педагогами через интернет сайты и форумы (</a:t>
          </a:r>
          <a:r>
            <a:rPr lang="en-US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nsportal.ru</a:t>
          </a: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,i</a:t>
          </a:r>
          <a:r>
            <a:rPr lang="en-US" altLang="ru-RU" sz="1300" b="1" kern="1200" dirty="0" err="1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mt</a:t>
          </a: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e</a:t>
          </a:r>
          <a:r>
            <a:rPr lang="en-US" altLang="ru-RU" sz="1300" b="1" kern="1200" dirty="0" err="1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acher</a:t>
          </a: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.</a:t>
          </a:r>
          <a:r>
            <a:rPr lang="en-US" altLang="ru-RU" sz="1300" b="1" kern="1200" dirty="0" err="1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ru</a:t>
          </a:r>
          <a:r>
            <a:rPr lang="en-US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)</a:t>
          </a:r>
          <a:endParaRPr lang="ru-RU" sz="1300" kern="1200" dirty="0">
            <a:solidFill>
              <a:schemeClr val="accent3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Участие в МО, семинарах, социальных районных и областных проектах, конкурсах</a:t>
          </a:r>
          <a:endParaRPr lang="ru-RU" sz="1300" kern="1200" dirty="0">
            <a:solidFill>
              <a:schemeClr val="accent3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300" b="1" kern="12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rPr>
            <a:t>Повышение профессионального мастерства и уровня профессиональной подготовки</a:t>
          </a:r>
          <a:endParaRPr lang="ru-RU" sz="1300" kern="1200" dirty="0">
            <a:solidFill>
              <a:schemeClr val="accent3">
                <a:lumMod val="75000"/>
              </a:schemeClr>
            </a:solidFill>
          </a:endParaRPr>
        </a:p>
      </dsp:txBody>
      <dsp:txXfrm>
        <a:off x="5414881" y="950850"/>
        <a:ext cx="2568027" cy="31851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2F1C0D-4349-41B8-A7B7-19E75D7E4CB7}">
      <dsp:nvSpPr>
        <dsp:cNvPr id="0" name=""/>
        <dsp:cNvSpPr/>
      </dsp:nvSpPr>
      <dsp:spPr>
        <a:xfrm>
          <a:off x="2020514" y="0"/>
          <a:ext cx="4779442" cy="2131974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CAA4BD-1D27-4FBD-B780-60089A9C6D79}">
      <dsp:nvSpPr>
        <dsp:cNvPr id="0" name=""/>
        <dsp:cNvSpPr/>
      </dsp:nvSpPr>
      <dsp:spPr>
        <a:xfrm>
          <a:off x="2845663" y="1475317"/>
          <a:ext cx="78456" cy="784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1F4FBB-2920-4943-B859-7FC0154F5449}">
      <dsp:nvSpPr>
        <dsp:cNvPr id="0" name=""/>
        <dsp:cNvSpPr/>
      </dsp:nvSpPr>
      <dsp:spPr>
        <a:xfrm>
          <a:off x="2845662" y="1624564"/>
          <a:ext cx="1051751" cy="5074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573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Семья</a:t>
          </a:r>
        </a:p>
      </dsp:txBody>
      <dsp:txXfrm>
        <a:off x="2845662" y="1624564"/>
        <a:ext cx="1051751" cy="507409"/>
      </dsp:txXfrm>
    </dsp:sp>
    <dsp:sp modelId="{45511C1B-06ED-4A46-AD9D-0CC188233DDC}">
      <dsp:nvSpPr>
        <dsp:cNvPr id="0" name=""/>
        <dsp:cNvSpPr/>
      </dsp:nvSpPr>
      <dsp:spPr>
        <a:xfrm>
          <a:off x="3594969" y="1089438"/>
          <a:ext cx="136446" cy="136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AA933D-FE7E-40BB-9308-4A4928836705}">
      <dsp:nvSpPr>
        <dsp:cNvPr id="0" name=""/>
        <dsp:cNvSpPr/>
      </dsp:nvSpPr>
      <dsp:spPr>
        <a:xfrm>
          <a:off x="3663192" y="1157661"/>
          <a:ext cx="716343" cy="974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0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Школа</a:t>
          </a:r>
        </a:p>
      </dsp:txBody>
      <dsp:txXfrm>
        <a:off x="3663192" y="1157661"/>
        <a:ext cx="716343" cy="974312"/>
      </dsp:txXfrm>
    </dsp:sp>
    <dsp:sp modelId="{04C923FD-F01C-4C5A-BC2E-59EB3E924C0E}">
      <dsp:nvSpPr>
        <dsp:cNvPr id="0" name=""/>
        <dsp:cNvSpPr/>
      </dsp:nvSpPr>
      <dsp:spPr>
        <a:xfrm>
          <a:off x="4302784" y="724018"/>
          <a:ext cx="180791" cy="1807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AEDE9B-72DF-443F-944D-3BEB21C62732}">
      <dsp:nvSpPr>
        <dsp:cNvPr id="0" name=""/>
        <dsp:cNvSpPr/>
      </dsp:nvSpPr>
      <dsp:spPr>
        <a:xfrm>
          <a:off x="4220899" y="876945"/>
          <a:ext cx="1139472" cy="959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798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Общество</a:t>
          </a:r>
        </a:p>
      </dsp:txBody>
      <dsp:txXfrm>
        <a:off x="4220899" y="876945"/>
        <a:ext cx="1139472" cy="959341"/>
      </dsp:txXfrm>
    </dsp:sp>
    <dsp:sp modelId="{31366D87-2E04-4E59-A5FA-C893B67A5E4D}">
      <dsp:nvSpPr>
        <dsp:cNvPr id="0" name=""/>
        <dsp:cNvSpPr/>
      </dsp:nvSpPr>
      <dsp:spPr>
        <a:xfrm>
          <a:off x="5073706" y="482252"/>
          <a:ext cx="242192" cy="24219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9ACFEE-2A2E-4C1C-8902-94F2947B9C46}">
      <dsp:nvSpPr>
        <dsp:cNvPr id="0" name=""/>
        <dsp:cNvSpPr/>
      </dsp:nvSpPr>
      <dsp:spPr>
        <a:xfrm>
          <a:off x="5183566" y="576903"/>
          <a:ext cx="1186515" cy="1528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333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Государство</a:t>
          </a:r>
        </a:p>
      </dsp:txBody>
      <dsp:txXfrm>
        <a:off x="5183566" y="576903"/>
        <a:ext cx="1186515" cy="15286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826855-60A8-42B6-AF58-182C624F5291}">
      <dsp:nvSpPr>
        <dsp:cNvPr id="0" name=""/>
        <dsp:cNvSpPr/>
      </dsp:nvSpPr>
      <dsp:spPr>
        <a:xfrm rot="5400000">
          <a:off x="-220869" y="508165"/>
          <a:ext cx="1472466" cy="10307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обучающие</a:t>
          </a:r>
        </a:p>
      </dsp:txBody>
      <dsp:txXfrm rot="-5400000">
        <a:off x="1" y="802658"/>
        <a:ext cx="1030726" cy="441740"/>
      </dsp:txXfrm>
    </dsp:sp>
    <dsp:sp modelId="{9D7E26B0-F300-49DE-9A5C-79434E0A0098}">
      <dsp:nvSpPr>
        <dsp:cNvPr id="0" name=""/>
        <dsp:cNvSpPr/>
      </dsp:nvSpPr>
      <dsp:spPr>
        <a:xfrm rot="5400000">
          <a:off x="3929087" y="-2895253"/>
          <a:ext cx="1525478" cy="732220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сформировать представления о </a:t>
          </a:r>
          <a:r>
            <a:rPr lang="ru-RU" sz="1400" kern="1200" dirty="0" err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самоценности</a:t>
          </a:r>
          <a:r>
            <a:rPr lang="ru-RU" sz="14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здоровья и жизни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познакомить с методами и приемами укрепления и сохранения здоровья; закаливания организма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формировать навыки ЗОЖ (владеет навыками личной гигиены; определяет состояние своего здоровья; правильно питается; различает вредные и полезные продукты питания; владеет культурой приема пищи) и безопасного поведения</a:t>
          </a:r>
          <a:endParaRPr lang="ru-RU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предоставить обучающимся адекватную информацию о своих возможностях  </a:t>
          </a:r>
        </a:p>
      </dsp:txBody>
      <dsp:txXfrm rot="-5400000">
        <a:off x="1030726" y="77576"/>
        <a:ext cx="7247733" cy="1376542"/>
      </dsp:txXfrm>
    </dsp:sp>
    <dsp:sp modelId="{EA870F33-8CA8-42A0-939C-1F3C0308DBF1}">
      <dsp:nvSpPr>
        <dsp:cNvPr id="0" name=""/>
        <dsp:cNvSpPr/>
      </dsp:nvSpPr>
      <dsp:spPr>
        <a:xfrm rot="5400000">
          <a:off x="-220869" y="1966182"/>
          <a:ext cx="1472466" cy="10307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Коррекционно-развивающие</a:t>
          </a:r>
        </a:p>
      </dsp:txBody>
      <dsp:txXfrm rot="-5400000">
        <a:off x="1" y="2260675"/>
        <a:ext cx="1030726" cy="441740"/>
      </dsp:txXfrm>
    </dsp:sp>
    <dsp:sp modelId="{50DE0A32-12B2-43F7-8F95-5502EB4563CC}">
      <dsp:nvSpPr>
        <dsp:cNvPr id="0" name=""/>
        <dsp:cNvSpPr/>
      </dsp:nvSpPr>
      <dsp:spPr>
        <a:xfrm rot="5400000">
          <a:off x="4022784" y="-1291335"/>
          <a:ext cx="1277311" cy="732220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скорректировать уровень самооценки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развивать волевые качества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формировать сенсорных эталонов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развивать (по необходимости корректировать) мелкую и общую моторику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коррекция поведенческих трудностей</a:t>
          </a:r>
        </a:p>
      </dsp:txBody>
      <dsp:txXfrm rot="-5400000">
        <a:off x="1000340" y="1793462"/>
        <a:ext cx="7259848" cy="1152605"/>
      </dsp:txXfrm>
    </dsp:sp>
    <dsp:sp modelId="{6640C05D-8438-427D-9070-BE6B3E1CF530}">
      <dsp:nvSpPr>
        <dsp:cNvPr id="0" name=""/>
        <dsp:cNvSpPr/>
      </dsp:nvSpPr>
      <dsp:spPr>
        <a:xfrm rot="5400000">
          <a:off x="-220869" y="3264095"/>
          <a:ext cx="1472466" cy="10307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воспитательные</a:t>
          </a:r>
        </a:p>
      </dsp:txBody>
      <dsp:txXfrm rot="-5400000">
        <a:off x="1" y="3558588"/>
        <a:ext cx="1030726" cy="441740"/>
      </dsp:txXfrm>
    </dsp:sp>
    <dsp:sp modelId="{234CD8DF-1C37-4535-B6D1-0A71388C60DD}">
      <dsp:nvSpPr>
        <dsp:cNvPr id="0" name=""/>
        <dsp:cNvSpPr/>
      </dsp:nvSpPr>
      <dsp:spPr>
        <a:xfrm rot="5400000">
          <a:off x="4238438" y="65410"/>
          <a:ext cx="846002" cy="732220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формировать личностные ориентиры и нормы поведения, обеспечивающие сохранение и укрепление физического и психического здоровья младших школьников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мотивировать воспитанников к сбережению своей жизни и здоровья, здоровья окружающих его людей</a:t>
          </a:r>
        </a:p>
      </dsp:txBody>
      <dsp:txXfrm rot="-5400000">
        <a:off x="1000339" y="3344807"/>
        <a:ext cx="7280903" cy="7634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74CD11-D0CC-42AA-9839-CA6B192FC538}">
      <dsp:nvSpPr>
        <dsp:cNvPr id="0" name=""/>
        <dsp:cNvSpPr/>
      </dsp:nvSpPr>
      <dsp:spPr>
        <a:xfrm>
          <a:off x="963540" y="1664072"/>
          <a:ext cx="414010" cy="12575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7005" y="0"/>
              </a:lnTo>
              <a:lnTo>
                <a:pt x="207005" y="1257536"/>
              </a:lnTo>
              <a:lnTo>
                <a:pt x="414010" y="1257536"/>
              </a:lnTo>
            </a:path>
          </a:pathLst>
        </a:custGeom>
        <a:noFill/>
        <a:ln w="19050" cap="rnd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1137446" y="2259741"/>
        <a:ext cx="66196" cy="66196"/>
      </dsp:txXfrm>
    </dsp:sp>
    <dsp:sp modelId="{2C42E161-1A3F-4CF6-8F9C-7F61B20C6870}">
      <dsp:nvSpPr>
        <dsp:cNvPr id="0" name=""/>
        <dsp:cNvSpPr/>
      </dsp:nvSpPr>
      <dsp:spPr>
        <a:xfrm>
          <a:off x="963540" y="1664072"/>
          <a:ext cx="414010" cy="3944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7005" y="0"/>
              </a:lnTo>
              <a:lnTo>
                <a:pt x="207005" y="394445"/>
              </a:lnTo>
              <a:lnTo>
                <a:pt x="414010" y="394445"/>
              </a:lnTo>
            </a:path>
          </a:pathLst>
        </a:custGeom>
        <a:noFill/>
        <a:ln w="19050" cap="rnd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1156249" y="1846998"/>
        <a:ext cx="28591" cy="28591"/>
      </dsp:txXfrm>
    </dsp:sp>
    <dsp:sp modelId="{9939F244-9125-4427-8388-83CF4199B006}">
      <dsp:nvSpPr>
        <dsp:cNvPr id="0" name=""/>
        <dsp:cNvSpPr/>
      </dsp:nvSpPr>
      <dsp:spPr>
        <a:xfrm>
          <a:off x="963540" y="1195426"/>
          <a:ext cx="414010" cy="468645"/>
        </a:xfrm>
        <a:custGeom>
          <a:avLst/>
          <a:gdLst/>
          <a:ahLst/>
          <a:cxnLst/>
          <a:rect l="0" t="0" r="0" b="0"/>
          <a:pathLst>
            <a:path>
              <a:moveTo>
                <a:pt x="0" y="468645"/>
              </a:moveTo>
              <a:lnTo>
                <a:pt x="207005" y="468645"/>
              </a:lnTo>
              <a:lnTo>
                <a:pt x="207005" y="0"/>
              </a:lnTo>
              <a:lnTo>
                <a:pt x="414010" y="0"/>
              </a:lnTo>
            </a:path>
          </a:pathLst>
        </a:custGeom>
        <a:noFill/>
        <a:ln w="19050" cap="rnd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1154911" y="1414116"/>
        <a:ext cx="31266" cy="31266"/>
      </dsp:txXfrm>
    </dsp:sp>
    <dsp:sp modelId="{6F8837D2-8D61-4929-B555-3E58625FE6CA}">
      <dsp:nvSpPr>
        <dsp:cNvPr id="0" name=""/>
        <dsp:cNvSpPr/>
      </dsp:nvSpPr>
      <dsp:spPr>
        <a:xfrm>
          <a:off x="963540" y="406535"/>
          <a:ext cx="414010" cy="1257536"/>
        </a:xfrm>
        <a:custGeom>
          <a:avLst/>
          <a:gdLst/>
          <a:ahLst/>
          <a:cxnLst/>
          <a:rect l="0" t="0" r="0" b="0"/>
          <a:pathLst>
            <a:path>
              <a:moveTo>
                <a:pt x="0" y="1257536"/>
              </a:moveTo>
              <a:lnTo>
                <a:pt x="207005" y="1257536"/>
              </a:lnTo>
              <a:lnTo>
                <a:pt x="207005" y="0"/>
              </a:lnTo>
              <a:lnTo>
                <a:pt x="414010" y="0"/>
              </a:lnTo>
            </a:path>
          </a:pathLst>
        </a:custGeom>
        <a:noFill/>
        <a:ln w="19050" cap="rnd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1137446" y="1002205"/>
        <a:ext cx="66196" cy="66196"/>
      </dsp:txXfrm>
    </dsp:sp>
    <dsp:sp modelId="{A3D74B95-C947-4C20-99B4-A8BE2802998C}">
      <dsp:nvSpPr>
        <dsp:cNvPr id="0" name=""/>
        <dsp:cNvSpPr/>
      </dsp:nvSpPr>
      <dsp:spPr>
        <a:xfrm rot="16200000">
          <a:off x="-1012839" y="1348515"/>
          <a:ext cx="3321646" cy="631112"/>
        </a:xfrm>
        <a:prstGeom prst="rect">
          <a:avLst/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solidFill>
                <a:schemeClr val="accent2">
                  <a:lumMod val="75000"/>
                </a:schemeClr>
              </a:solidFill>
            </a:rPr>
            <a:t>Направления работы</a:t>
          </a:r>
        </a:p>
      </dsp:txBody>
      <dsp:txXfrm>
        <a:off x="-1012839" y="1348515"/>
        <a:ext cx="3321646" cy="631112"/>
      </dsp:txXfrm>
    </dsp:sp>
    <dsp:sp modelId="{89E8823F-41E9-4A5F-9136-E6268F7DA258}">
      <dsp:nvSpPr>
        <dsp:cNvPr id="0" name=""/>
        <dsp:cNvSpPr/>
      </dsp:nvSpPr>
      <dsp:spPr>
        <a:xfrm>
          <a:off x="1377550" y="90978"/>
          <a:ext cx="4386022" cy="631112"/>
        </a:xfrm>
        <a:prstGeom prst="rect">
          <a:avLst/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2">
                  <a:lumMod val="75000"/>
                </a:schemeClr>
              </a:solidFill>
            </a:rPr>
            <a:t>развитие безопасной </a:t>
          </a:r>
          <a:r>
            <a:rPr lang="ru-RU" sz="1600" b="1" kern="1200" dirty="0" err="1">
              <a:solidFill>
                <a:schemeClr val="accent2">
                  <a:lumMod val="75000"/>
                </a:schemeClr>
              </a:solidFill>
            </a:rPr>
            <a:t>здоровьесберегающей</a:t>
          </a:r>
          <a:r>
            <a:rPr lang="ru-RU" sz="1600" b="1" kern="1200" dirty="0">
              <a:solidFill>
                <a:schemeClr val="accent2">
                  <a:lumMod val="75000"/>
                </a:schemeClr>
              </a:solidFill>
            </a:rPr>
            <a:t> среды;</a:t>
          </a:r>
        </a:p>
      </dsp:txBody>
      <dsp:txXfrm>
        <a:off x="1377550" y="90978"/>
        <a:ext cx="4386022" cy="631112"/>
      </dsp:txXfrm>
    </dsp:sp>
    <dsp:sp modelId="{3A6D2008-E078-4B61-97DC-980B188AB2FA}">
      <dsp:nvSpPr>
        <dsp:cNvPr id="0" name=""/>
        <dsp:cNvSpPr/>
      </dsp:nvSpPr>
      <dsp:spPr>
        <a:xfrm>
          <a:off x="1377550" y="879870"/>
          <a:ext cx="4386022" cy="631112"/>
        </a:xfrm>
        <a:prstGeom prst="rect">
          <a:avLst/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2">
                  <a:lumMod val="75000"/>
                </a:schemeClr>
              </a:solidFill>
            </a:rPr>
            <a:t>образование обучающихся по проблемам сохранения здоровья;</a:t>
          </a:r>
        </a:p>
      </dsp:txBody>
      <dsp:txXfrm>
        <a:off x="1377550" y="879870"/>
        <a:ext cx="4386022" cy="631112"/>
      </dsp:txXfrm>
    </dsp:sp>
    <dsp:sp modelId="{7569CB8A-1F4D-41D8-B887-30BB7E1D96F7}">
      <dsp:nvSpPr>
        <dsp:cNvPr id="0" name=""/>
        <dsp:cNvSpPr/>
      </dsp:nvSpPr>
      <dsp:spPr>
        <a:xfrm>
          <a:off x="1377550" y="1668761"/>
          <a:ext cx="4380164" cy="779512"/>
        </a:xfrm>
        <a:prstGeom prst="rect">
          <a:avLst/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2">
                  <a:lumMod val="75000"/>
                </a:schemeClr>
              </a:solidFill>
            </a:rPr>
            <a:t>совершенствование жизнеспособности через систему физкультурно-оздоровительных мероприятий;</a:t>
          </a:r>
        </a:p>
      </dsp:txBody>
      <dsp:txXfrm>
        <a:off x="1377550" y="1668761"/>
        <a:ext cx="4380164" cy="779512"/>
      </dsp:txXfrm>
    </dsp:sp>
    <dsp:sp modelId="{491D586F-92CE-486E-B609-35818C3779B5}">
      <dsp:nvSpPr>
        <dsp:cNvPr id="0" name=""/>
        <dsp:cNvSpPr/>
      </dsp:nvSpPr>
      <dsp:spPr>
        <a:xfrm>
          <a:off x="1377550" y="2606052"/>
          <a:ext cx="4380164" cy="631112"/>
        </a:xfrm>
        <a:prstGeom prst="rect">
          <a:avLst/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2">
                  <a:lumMod val="75000"/>
                </a:schemeClr>
              </a:solidFill>
            </a:rPr>
            <a:t>организация проектной деятельности</a:t>
          </a:r>
        </a:p>
      </dsp:txBody>
      <dsp:txXfrm>
        <a:off x="1377550" y="2606052"/>
        <a:ext cx="4380164" cy="63111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D4CAD9-2A8F-4E49-A480-E2E7DC8E8A4D}">
      <dsp:nvSpPr>
        <dsp:cNvPr id="0" name=""/>
        <dsp:cNvSpPr/>
      </dsp:nvSpPr>
      <dsp:spPr>
        <a:xfrm>
          <a:off x="1307664" y="1028621"/>
          <a:ext cx="2133999" cy="2133999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Здоровье сбережение в д\д</a:t>
          </a:r>
        </a:p>
      </dsp:txBody>
      <dsp:txXfrm>
        <a:off x="1620181" y="1341138"/>
        <a:ext cx="1508965" cy="1508965"/>
      </dsp:txXfrm>
    </dsp:sp>
    <dsp:sp modelId="{E4ED8AF8-0793-4D9E-8F23-2C56D9998E75}">
      <dsp:nvSpPr>
        <dsp:cNvPr id="0" name=""/>
        <dsp:cNvSpPr/>
      </dsp:nvSpPr>
      <dsp:spPr>
        <a:xfrm>
          <a:off x="1656229" y="247714"/>
          <a:ext cx="1639509" cy="1066999"/>
        </a:xfrm>
        <a:prstGeom prst="ellipse">
          <a:avLst/>
        </a:prstGeom>
        <a:solidFill>
          <a:schemeClr val="accent2">
            <a:alpha val="50000"/>
            <a:hueOff val="648018"/>
            <a:satOff val="90"/>
            <a:lumOff val="7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 err="1"/>
            <a:t>Оздоро</a:t>
          </a:r>
          <a:r>
            <a:rPr lang="ru-RU" sz="1600" kern="1200" dirty="0"/>
            <a:t>- </a:t>
          </a:r>
          <a:r>
            <a:rPr lang="ru-RU" sz="1600" kern="1200" dirty="0" err="1"/>
            <a:t>вительный</a:t>
          </a:r>
          <a:r>
            <a:rPr lang="ru-RU" sz="1600" kern="1200" dirty="0"/>
            <a:t> режим</a:t>
          </a:r>
        </a:p>
      </dsp:txBody>
      <dsp:txXfrm>
        <a:off x="1896330" y="403972"/>
        <a:ext cx="1159307" cy="754483"/>
      </dsp:txXfrm>
    </dsp:sp>
    <dsp:sp modelId="{D39DF3CE-837B-47FE-9E52-C8E89ABAB89E}">
      <dsp:nvSpPr>
        <dsp:cNvPr id="0" name=""/>
        <dsp:cNvSpPr/>
      </dsp:nvSpPr>
      <dsp:spPr>
        <a:xfrm>
          <a:off x="3122706" y="1217576"/>
          <a:ext cx="1303137" cy="1066999"/>
        </a:xfrm>
        <a:prstGeom prst="ellipse">
          <a:avLst/>
        </a:prstGeom>
        <a:solidFill>
          <a:schemeClr val="accent2">
            <a:alpha val="50000"/>
            <a:hueOff val="1296036"/>
            <a:satOff val="180"/>
            <a:lumOff val="15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Личная гигиена</a:t>
          </a:r>
        </a:p>
      </dsp:txBody>
      <dsp:txXfrm>
        <a:off x="3313546" y="1373834"/>
        <a:ext cx="921457" cy="754483"/>
      </dsp:txXfrm>
    </dsp:sp>
    <dsp:sp modelId="{3EBEE933-34FB-41B0-9B5C-93814B6FB35B}">
      <dsp:nvSpPr>
        <dsp:cNvPr id="0" name=""/>
        <dsp:cNvSpPr/>
      </dsp:nvSpPr>
      <dsp:spPr>
        <a:xfrm>
          <a:off x="2669867" y="2524219"/>
          <a:ext cx="1271863" cy="1066999"/>
        </a:xfrm>
        <a:prstGeom prst="ellipse">
          <a:avLst/>
        </a:prstGeom>
        <a:solidFill>
          <a:schemeClr val="accent2">
            <a:alpha val="50000"/>
            <a:hueOff val="1944054"/>
            <a:satOff val="271"/>
            <a:lumOff val="23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 err="1"/>
            <a:t>Соблю-дение</a:t>
          </a:r>
          <a:r>
            <a:rPr lang="ru-RU" sz="1600" kern="1200" dirty="0"/>
            <a:t> СанПин</a:t>
          </a:r>
        </a:p>
      </dsp:txBody>
      <dsp:txXfrm>
        <a:off x="2856127" y="2680477"/>
        <a:ext cx="899343" cy="754483"/>
      </dsp:txXfrm>
    </dsp:sp>
    <dsp:sp modelId="{FDE9AA42-5201-4D9A-BB28-0B7168472B74}">
      <dsp:nvSpPr>
        <dsp:cNvPr id="0" name=""/>
        <dsp:cNvSpPr/>
      </dsp:nvSpPr>
      <dsp:spPr>
        <a:xfrm>
          <a:off x="740742" y="2391972"/>
          <a:ext cx="1272247" cy="1066999"/>
        </a:xfrm>
        <a:prstGeom prst="ellipse">
          <a:avLst/>
        </a:prstGeom>
        <a:solidFill>
          <a:schemeClr val="accent2">
            <a:alpha val="50000"/>
            <a:hueOff val="2592072"/>
            <a:satOff val="361"/>
            <a:lumOff val="31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Питание</a:t>
          </a:r>
        </a:p>
      </dsp:txBody>
      <dsp:txXfrm>
        <a:off x="927058" y="2548230"/>
        <a:ext cx="899615" cy="754483"/>
      </dsp:txXfrm>
    </dsp:sp>
    <dsp:sp modelId="{929B24EA-E41B-41A6-899E-E95B98C14721}">
      <dsp:nvSpPr>
        <dsp:cNvPr id="0" name=""/>
        <dsp:cNvSpPr/>
      </dsp:nvSpPr>
      <dsp:spPr>
        <a:xfrm>
          <a:off x="365612" y="1146530"/>
          <a:ext cx="1454619" cy="1066999"/>
        </a:xfrm>
        <a:prstGeom prst="ellipse">
          <a:avLst/>
        </a:prstGeom>
        <a:solidFill>
          <a:schemeClr val="accent2">
            <a:alpha val="50000"/>
            <a:hueOff val="3240090"/>
            <a:satOff val="451"/>
            <a:lumOff val="39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Закаливающие процедуры</a:t>
          </a:r>
        </a:p>
      </dsp:txBody>
      <dsp:txXfrm>
        <a:off x="578636" y="1302788"/>
        <a:ext cx="1028571" cy="7544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95FA81-1690-403B-A210-6A4ADFE55895}">
      <dsp:nvSpPr>
        <dsp:cNvPr id="0" name=""/>
        <dsp:cNvSpPr/>
      </dsp:nvSpPr>
      <dsp:spPr>
        <a:xfrm>
          <a:off x="548502" y="273304"/>
          <a:ext cx="3981391" cy="3981391"/>
        </a:xfrm>
        <a:prstGeom prst="circularArrow">
          <a:avLst>
            <a:gd name="adj1" fmla="val 5544"/>
            <a:gd name="adj2" fmla="val 330680"/>
            <a:gd name="adj3" fmla="val 13853200"/>
            <a:gd name="adj4" fmla="val 17339112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B81B9-D1A4-4693-A3FA-E5DBFD462060}">
      <dsp:nvSpPr>
        <dsp:cNvPr id="0" name=""/>
        <dsp:cNvSpPr/>
      </dsp:nvSpPr>
      <dsp:spPr>
        <a:xfrm>
          <a:off x="1548978" y="321331"/>
          <a:ext cx="1801833" cy="9009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0" kern="1200" dirty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noaction"/>
            </a:rPr>
            <a:t>Практические упражнения</a:t>
          </a:r>
          <a:endParaRPr lang="ru-RU" sz="1800" b="1" i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92957" y="365310"/>
        <a:ext cx="1713875" cy="812958"/>
      </dsp:txXfrm>
    </dsp:sp>
    <dsp:sp modelId="{936B5986-29C3-407E-892E-27DC1DAB61DF}">
      <dsp:nvSpPr>
        <dsp:cNvPr id="0" name=""/>
        <dsp:cNvSpPr/>
      </dsp:nvSpPr>
      <dsp:spPr>
        <a:xfrm>
          <a:off x="3232485" y="1506176"/>
          <a:ext cx="1801833" cy="9009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Беседы на </a:t>
          </a:r>
          <a:r>
            <a:rPr lang="ru-RU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валеологичес</a:t>
          </a: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кие темы </a:t>
          </a:r>
        </a:p>
      </dsp:txBody>
      <dsp:txXfrm>
        <a:off x="3276464" y="1550155"/>
        <a:ext cx="1713875" cy="812958"/>
      </dsp:txXfrm>
    </dsp:sp>
    <dsp:sp modelId="{C76E1E11-6A6E-4BE4-B193-47BA0EE20796}">
      <dsp:nvSpPr>
        <dsp:cNvPr id="0" name=""/>
        <dsp:cNvSpPr/>
      </dsp:nvSpPr>
      <dsp:spPr>
        <a:xfrm>
          <a:off x="2675182" y="3258799"/>
          <a:ext cx="2204543" cy="9009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Игры, тренинговые занятия</a:t>
          </a:r>
        </a:p>
      </dsp:txBody>
      <dsp:txXfrm>
        <a:off x="2719161" y="3302778"/>
        <a:ext cx="2116585" cy="812958"/>
      </dsp:txXfrm>
    </dsp:sp>
    <dsp:sp modelId="{57A873FB-4D45-4747-8F80-1E2F212E3105}">
      <dsp:nvSpPr>
        <dsp:cNvPr id="0" name=""/>
        <dsp:cNvSpPr/>
      </dsp:nvSpPr>
      <dsp:spPr>
        <a:xfrm>
          <a:off x="0" y="1579814"/>
          <a:ext cx="1552189" cy="9009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Инсценировки</a:t>
          </a:r>
        </a:p>
      </dsp:txBody>
      <dsp:txXfrm>
        <a:off x="43979" y="1623793"/>
        <a:ext cx="1464231" cy="812958"/>
      </dsp:txXfrm>
    </dsp:sp>
    <dsp:sp modelId="{B3B9A58D-4297-49CC-97D7-B9DF3A1D0706}">
      <dsp:nvSpPr>
        <dsp:cNvPr id="0" name=""/>
        <dsp:cNvSpPr/>
      </dsp:nvSpPr>
      <dsp:spPr>
        <a:xfrm>
          <a:off x="138559" y="2996599"/>
          <a:ext cx="1751598" cy="9009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Видеомате</a:t>
          </a: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-риалы и ИКТ</a:t>
          </a:r>
        </a:p>
      </dsp:txBody>
      <dsp:txXfrm>
        <a:off x="182538" y="3040578"/>
        <a:ext cx="1663640" cy="8129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17A903-AF82-48A2-8AEE-E378AD2D1BD2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73563B-E5CE-4D2A-A4A8-9C0097B200F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7241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73563B-E5CE-4D2A-A4A8-9C0097B200F1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0846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9062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8810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3108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7535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7072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722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806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1270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1480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9100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197490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91638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818520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1799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08570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8329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2096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6.jpeg"/><Relationship Id="rId7" Type="http://schemas.openxmlformats.org/officeDocument/2006/relationships/diagramQuickStyle" Target="../diagrams/quickStyle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7.jpeg"/><Relationship Id="rId9" Type="http://schemas.microsoft.com/office/2007/relationships/diagramDrawing" Target="../diagrams/drawin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microsoft.com/office/2007/relationships/diagramDrawing" Target="../diagrams/drawing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1227" y="1000780"/>
            <a:ext cx="5936704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Чернцовой Татьяны Владимировна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3" y="5301208"/>
            <a:ext cx="5040560" cy="1412776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1600" i="1" dirty="0">
                <a:solidFill>
                  <a:schemeClr val="accent3">
                    <a:lumMod val="75000"/>
                  </a:schemeClr>
                </a:solidFill>
              </a:rPr>
              <a:t>Я — воспитатель и этим горжусь,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600" i="1" dirty="0">
                <a:solidFill>
                  <a:schemeClr val="accent3">
                    <a:lumMod val="75000"/>
                  </a:schemeClr>
                </a:solidFill>
              </a:rPr>
              <a:t>Что вместе с детьми жить на свете учусь!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600" i="1" dirty="0">
                <a:solidFill>
                  <a:schemeClr val="accent3">
                    <a:lumMod val="75000"/>
                  </a:schemeClr>
                </a:solidFill>
              </a:rPr>
              <a:t>Да, я – актриса несчетных ролей,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1600" i="1" dirty="0">
                <a:solidFill>
                  <a:schemeClr val="accent3">
                    <a:lumMod val="75000"/>
                  </a:schemeClr>
                </a:solidFill>
              </a:rPr>
              <a:t>Но главная роль – заменять матерей!</a:t>
            </a:r>
            <a:endParaRPr lang="ru-RU" sz="1600" i="1" dirty="0">
              <a:ln w="0"/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51706" y="188734"/>
            <a:ext cx="5832475" cy="6413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2060"/>
                </a:solidFill>
                <a:latin typeface="Times New Roman" pitchFamily="18" charset="0"/>
              </a:rPr>
              <a:t>Государственное казенное образовательное учреждение </a:t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itchFamily="18" charset="0"/>
              </a:rPr>
              <a:t>«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</a:rPr>
              <a:t>Таремский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</a:rPr>
              <a:t> детский дом» </a:t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</a:rPr>
            </a:b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99267" y="2885197"/>
            <a:ext cx="464839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n w="0"/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n w="0"/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Образование – высшее (педагогическое).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n w="0"/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Общий педагогический стаж – 12 лет.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n w="0"/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Стаж работы в ГКОУ «</a:t>
            </a:r>
            <a:r>
              <a:rPr lang="ru-RU" dirty="0" err="1">
                <a:ln w="0"/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Таремский</a:t>
            </a:r>
            <a:r>
              <a:rPr lang="ru-RU" dirty="0">
                <a:ln w="0"/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детский дом» –года.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n w="0"/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Квалификационная категория – первая</a:t>
            </a:r>
            <a:endParaRPr lang="ru-RU" dirty="0">
              <a:ln w="0"/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3" cstate="print"/>
          <a:srcRect l="19561"/>
          <a:stretch/>
        </p:blipFill>
        <p:spPr bwMode="auto">
          <a:xfrm>
            <a:off x="590189" y="2204864"/>
            <a:ext cx="3200475" cy="2947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68050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52" y="2420888"/>
            <a:ext cx="7632848" cy="25922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 «Формирование </a:t>
            </a:r>
            <a:r>
              <a:rPr lang="ru-RU" sz="38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3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компетентности воспитанников детского дома»</a:t>
            </a:r>
            <a:br>
              <a:rPr lang="ru-RU" sz="3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21883" y="207406"/>
            <a:ext cx="5005064" cy="206210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indent="450215" algn="just"/>
            <a:r>
              <a:rPr lang="ru-RU" alt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«Здоровье – это драгоценность, и притом</a:t>
            </a:r>
          </a:p>
          <a:p>
            <a:pPr lvl="0" indent="450215" algn="just"/>
            <a:r>
              <a:rPr lang="ru-RU" alt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единственная, ради которой действительно</a:t>
            </a:r>
          </a:p>
          <a:p>
            <a:pPr lvl="0" indent="450215" algn="just"/>
            <a:r>
              <a:rPr lang="ru-RU" alt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стоит не только не жалеть времени, сил,</a:t>
            </a:r>
          </a:p>
          <a:p>
            <a:pPr lvl="0" indent="450215" algn="just"/>
            <a:r>
              <a:rPr lang="ru-RU" alt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трудов и всяких благ, но и пожертвовать</a:t>
            </a:r>
          </a:p>
          <a:p>
            <a:pPr lvl="0" indent="450215" algn="just"/>
            <a:r>
              <a:rPr lang="ru-RU" alt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ради него частицей самой жизни,</a:t>
            </a:r>
          </a:p>
          <a:p>
            <a:pPr lvl="0" indent="450215" algn="just"/>
            <a:r>
              <a:rPr lang="ru-RU" alt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поскольку жизнь без него становится</a:t>
            </a:r>
          </a:p>
          <a:p>
            <a:pPr lvl="0" indent="450215" algn="just"/>
            <a:r>
              <a:rPr lang="ru-RU" alt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нестерпимой и унизительной».</a:t>
            </a:r>
          </a:p>
          <a:p>
            <a:pPr lvl="0" indent="450215" algn="just"/>
            <a:r>
              <a:rPr lang="ru-RU" alt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 Мишель де Монтень</a:t>
            </a: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 cstate="print"/>
          <a:srcRect t="7086" r="29153"/>
          <a:stretch>
            <a:fillRect/>
          </a:stretch>
        </p:blipFill>
        <p:spPr bwMode="auto">
          <a:xfrm>
            <a:off x="5397530" y="4437112"/>
            <a:ext cx="3350933" cy="242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068899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7543800" cy="766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формирования личностного вклада педагога в развитие образования:</a:t>
            </a:r>
            <a:b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374542437"/>
              </p:ext>
            </p:extLst>
          </p:nvPr>
        </p:nvGraphicFramePr>
        <p:xfrm>
          <a:off x="251520" y="1628800"/>
          <a:ext cx="7992888" cy="5138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9615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личного вклада в развитие образования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735779359"/>
              </p:ext>
            </p:extLst>
          </p:nvPr>
        </p:nvGraphicFramePr>
        <p:xfrm>
          <a:off x="-1493565" y="836712"/>
          <a:ext cx="8820472" cy="2131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916671" y="2053672"/>
            <a:ext cx="333134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«состояние з</a:t>
            </a: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доровья людей сегодня – прогноз на будущее</a:t>
            </a:r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508104" y="879639"/>
            <a:ext cx="3096344" cy="10772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Ценность - Здоровье</a:t>
            </a:r>
            <a:endParaRPr lang="ru-RU" sz="32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 rot="20092082">
            <a:off x="986809" y="1538497"/>
            <a:ext cx="1335622" cy="369332"/>
          </a:xfrm>
          <a:prstGeom prst="rect">
            <a:avLst/>
          </a:prstGeom>
          <a:noFill/>
        </p:spPr>
        <p:txBody>
          <a:bodyPr wrap="none" rtlCol="0">
            <a:prstTxWarp prst="textFadeRight">
              <a:avLst/>
            </a:prstTxWarp>
            <a:spAutoFit/>
          </a:bodyPr>
          <a:lstStyle/>
          <a:p>
            <a:r>
              <a:rPr lang="ru-RU" dirty="0"/>
              <a:t>требования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44116" y="3069335"/>
            <a:ext cx="8676456" cy="30959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здоровья подрастающего поколения – важнейший  показатель благополучия общества и государства.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ФГОС</a:t>
            </a: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определяют задачу сохранения и укрепления здоровья детей как одну из приоритетных.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Забота о сохранении здоровья учащихся - важнейшая обязанность любого образовательного учреждения, отдельного учителя (воспитателя) и самого ребенка.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«…жизнь и здоровье составляют  главный предмет заботливости,  внушаемой каждому человеку природой. Заботы о собственном здоровье, о собственном благосостоянии, обо всём, что касается нашей  безопасности и нашего счастья, и составляют предмет добродетели»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Здоровьесбережение</a:t>
            </a: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может выступать как одна из задач образовательного процесса.</a:t>
            </a:r>
            <a:r>
              <a:rPr lang="ru-RU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4" name="WordArt 33"/>
          <p:cNvSpPr>
            <a:spLocks noChangeArrowheads="1" noChangeShapeType="1" noTextEdit="1"/>
          </p:cNvSpPr>
          <p:nvPr/>
        </p:nvSpPr>
        <p:spPr bwMode="auto">
          <a:xfrm>
            <a:off x="777921" y="6165304"/>
            <a:ext cx="7848872" cy="576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/>
            <a:r>
              <a:rPr lang="ru-RU" sz="3600" b="1" kern="10" dirty="0">
                <a:solidFill>
                  <a:srgbClr val="996633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Целенаправленная и систематическая работа</a:t>
            </a:r>
          </a:p>
        </p:txBody>
      </p:sp>
    </p:spTree>
    <p:extLst>
      <p:ext uri="{BB962C8B-B14F-4D97-AF65-F5344CB8AC3E}">
        <p14:creationId xmlns:p14="http://schemas.microsoft.com/office/powerpoint/2010/main" xmlns="" val="3179222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61468"/>
            <a:ext cx="7543800" cy="766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Теоретическое обоснование личного вклада педагога в развитие образования</a:t>
            </a:r>
            <a:endParaRPr lang="ru-RU" sz="28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3860" y="1340768"/>
            <a:ext cx="2529871" cy="2088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1268760"/>
            <a:ext cx="619268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Общетеоретической основой исследования явились труды педагогов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Болдурчиди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П.П., Глазыриной Л.Д.,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Доскина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В.А., Ефименко Н.Н., Кожуховой Н.Н.,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Руновой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М.А.,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Шебеко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В.Н., Кудрявцева В.Т., Егорова Б.Б.,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АлямовскойВ.Г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Яковлева Л.В.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А.Ф.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Аменд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С.Ф. Васильев, М.Л. Лазарев,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О.В.Морозова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Т.В.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Поштарева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О.Ю. Толстова, З.И.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Тюмасева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др. - правильно организованная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-образовательная работа с детьми нередко в большей степени, чем все медико-гигиенические мероприятия, обеспечивает формирование здоровья и здорового образа жизни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4210687"/>
            <a:ext cx="8119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М.М. Безруких, Э.М.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Казина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С.А.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Сенникова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А.Г. Сухарева и др. подчеркивали, что реализация здоровье сберегающих технологий в условиях психолого-педагогического процесса - важнейшее звено в сохранении здоровья детей 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Здоровьеформирующие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образовательные технологии» - Н.К. Смирнова, Петров К.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валеологического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образования, формирования и сохранения здоровья воспитанников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интернатных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учреждений нашел отражение в публикациях М. В. Артюхова, В. Г. Боровика, Е. Л. Рудневой, Т. Н.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Семенковой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И. А. Свиридовой и др. </a:t>
            </a:r>
          </a:p>
        </p:txBody>
      </p:sp>
    </p:spTree>
    <p:extLst>
      <p:ext uri="{BB962C8B-B14F-4D97-AF65-F5344CB8AC3E}">
        <p14:creationId xmlns:p14="http://schemas.microsoft.com/office/powerpoint/2010/main" xmlns="" val="1137110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88640"/>
            <a:ext cx="6378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Цели и задачи педагогической деятельности</a:t>
            </a:r>
            <a:endParaRPr lang="ru-RU" sz="24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677380"/>
            <a:ext cx="820891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 algn="just" defTabSz="914400"/>
            <a:r>
              <a:rPr lang="ru-RU" altLang="ru-RU" b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Цель</a:t>
            </a:r>
            <a:r>
              <a:rPr lang="ru-RU" altLang="ru-RU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: формирование </a:t>
            </a:r>
            <a:r>
              <a:rPr lang="ru-RU" altLang="ru-RU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здоровьесберегающей</a:t>
            </a:r>
            <a:r>
              <a:rPr lang="ru-RU" altLang="ru-RU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компетентности у детей младшего школьного возраста, проживающих в детском доме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736217"/>
            <a:ext cx="2326279" cy="97270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Задачи</a:t>
            </a:r>
          </a:p>
          <a:p>
            <a:pPr algn="ctr"/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2296397757"/>
              </p:ext>
            </p:extLst>
          </p:nvPr>
        </p:nvGraphicFramePr>
        <p:xfrm>
          <a:off x="467544" y="2222568"/>
          <a:ext cx="8352928" cy="451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920737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77"/>
          <p:cNvGrpSpPr>
            <a:grpSpLocks/>
          </p:cNvGrpSpPr>
          <p:nvPr/>
        </p:nvGrpSpPr>
        <p:grpSpPr bwMode="auto">
          <a:xfrm>
            <a:off x="131200" y="711860"/>
            <a:ext cx="8820150" cy="5444226"/>
            <a:chOff x="705" y="638"/>
            <a:chExt cx="4605" cy="3258"/>
          </a:xfrm>
        </p:grpSpPr>
        <p:sp>
          <p:nvSpPr>
            <p:cNvPr id="8" name="AutoShape 78"/>
            <p:cNvSpPr>
              <a:spLocks noChangeArrowheads="1"/>
            </p:cNvSpPr>
            <p:nvPr/>
          </p:nvSpPr>
          <p:spPr bwMode="gray">
            <a:xfrm>
              <a:off x="705" y="1908"/>
              <a:ext cx="1471" cy="1988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88CE5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endParaRPr lang="ru-RU" altLang="ru-RU"/>
            </a:p>
          </p:txBody>
        </p:sp>
        <p:sp>
          <p:nvSpPr>
            <p:cNvPr id="9" name="AutoShape 79"/>
            <p:cNvSpPr>
              <a:spLocks noChangeArrowheads="1"/>
            </p:cNvSpPr>
            <p:nvPr/>
          </p:nvSpPr>
          <p:spPr bwMode="gray">
            <a:xfrm>
              <a:off x="883" y="1817"/>
              <a:ext cx="1174" cy="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66B828"/>
                </a:gs>
                <a:gs pos="100000">
                  <a:srgbClr val="2F611D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endParaRPr lang="ru-RU" altLang="ru-RU"/>
            </a:p>
          </p:txBody>
        </p:sp>
        <p:sp>
          <p:nvSpPr>
            <p:cNvPr id="10" name="AutoShape 82"/>
            <p:cNvSpPr>
              <a:spLocks noChangeArrowheads="1"/>
            </p:cNvSpPr>
            <p:nvPr/>
          </p:nvSpPr>
          <p:spPr bwMode="gray">
            <a:xfrm>
              <a:off x="2334" y="1545"/>
              <a:ext cx="1410" cy="1988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D791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endParaRPr lang="ru-RU" altLang="ru-RU"/>
            </a:p>
          </p:txBody>
        </p:sp>
        <p:sp>
          <p:nvSpPr>
            <p:cNvPr id="11" name="AutoShape 83"/>
            <p:cNvSpPr>
              <a:spLocks noChangeArrowheads="1"/>
            </p:cNvSpPr>
            <p:nvPr/>
          </p:nvSpPr>
          <p:spPr bwMode="gray">
            <a:xfrm>
              <a:off x="2454" y="1454"/>
              <a:ext cx="1174" cy="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79133"/>
                </a:gs>
                <a:gs pos="100000">
                  <a:srgbClr val="63431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endParaRPr lang="ru-RU" altLang="ru-RU"/>
            </a:p>
          </p:txBody>
        </p:sp>
        <p:sp>
          <p:nvSpPr>
            <p:cNvPr id="12" name="AutoShape 86"/>
            <p:cNvSpPr>
              <a:spLocks noChangeArrowheads="1"/>
            </p:cNvSpPr>
            <p:nvPr/>
          </p:nvSpPr>
          <p:spPr bwMode="gray">
            <a:xfrm>
              <a:off x="3958" y="1137"/>
              <a:ext cx="1352" cy="1988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4B71D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endParaRPr lang="ru-RU" altLang="ru-RU"/>
            </a:p>
          </p:txBody>
        </p:sp>
        <p:sp>
          <p:nvSpPr>
            <p:cNvPr id="13" name="AutoShape 87"/>
            <p:cNvSpPr>
              <a:spLocks noChangeArrowheads="1"/>
            </p:cNvSpPr>
            <p:nvPr/>
          </p:nvSpPr>
          <p:spPr bwMode="gray">
            <a:xfrm>
              <a:off x="3990" y="1046"/>
              <a:ext cx="1174" cy="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6D8CE5"/>
                </a:gs>
                <a:gs pos="100000">
                  <a:srgbClr val="32416A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endParaRPr lang="ru-RU" altLang="ru-RU"/>
            </a:p>
          </p:txBody>
        </p:sp>
        <p:sp>
          <p:nvSpPr>
            <p:cNvPr id="14" name="Freeform 90"/>
            <p:cNvSpPr>
              <a:spLocks/>
            </p:cNvSpPr>
            <p:nvPr/>
          </p:nvSpPr>
          <p:spPr bwMode="gray">
            <a:xfrm>
              <a:off x="1482" y="1001"/>
              <a:ext cx="924" cy="729"/>
            </a:xfrm>
            <a:custGeom>
              <a:avLst/>
              <a:gdLst>
                <a:gd name="T0" fmla="*/ 0 w 982"/>
                <a:gd name="T1" fmla="*/ 250 h 774"/>
                <a:gd name="T2" fmla="*/ 2 w 982"/>
                <a:gd name="T3" fmla="*/ 248 h 774"/>
                <a:gd name="T4" fmla="*/ 8 w 982"/>
                <a:gd name="T5" fmla="*/ 241 h 774"/>
                <a:gd name="T6" fmla="*/ 8 w 982"/>
                <a:gd name="T7" fmla="*/ 235 h 774"/>
                <a:gd name="T8" fmla="*/ 9 w 982"/>
                <a:gd name="T9" fmla="*/ 222 h 774"/>
                <a:gd name="T10" fmla="*/ 17 w 982"/>
                <a:gd name="T11" fmla="*/ 211 h 774"/>
                <a:gd name="T12" fmla="*/ 24 w 982"/>
                <a:gd name="T13" fmla="*/ 197 h 774"/>
                <a:gd name="T14" fmla="*/ 34 w 982"/>
                <a:gd name="T15" fmla="*/ 185 h 774"/>
                <a:gd name="T16" fmla="*/ 45 w 982"/>
                <a:gd name="T17" fmla="*/ 169 h 774"/>
                <a:gd name="T18" fmla="*/ 58 w 982"/>
                <a:gd name="T19" fmla="*/ 155 h 774"/>
                <a:gd name="T20" fmla="*/ 73 w 982"/>
                <a:gd name="T21" fmla="*/ 140 h 774"/>
                <a:gd name="T22" fmla="*/ 93 w 982"/>
                <a:gd name="T23" fmla="*/ 128 h 774"/>
                <a:gd name="T24" fmla="*/ 112 w 982"/>
                <a:gd name="T25" fmla="*/ 115 h 774"/>
                <a:gd name="T26" fmla="*/ 134 w 982"/>
                <a:gd name="T27" fmla="*/ 107 h 774"/>
                <a:gd name="T28" fmla="*/ 152 w 982"/>
                <a:gd name="T29" fmla="*/ 102 h 774"/>
                <a:gd name="T30" fmla="*/ 171 w 982"/>
                <a:gd name="T31" fmla="*/ 96 h 774"/>
                <a:gd name="T32" fmla="*/ 187 w 982"/>
                <a:gd name="T33" fmla="*/ 96 h 774"/>
                <a:gd name="T34" fmla="*/ 202 w 982"/>
                <a:gd name="T35" fmla="*/ 96 h 774"/>
                <a:gd name="T36" fmla="*/ 215 w 982"/>
                <a:gd name="T37" fmla="*/ 96 h 774"/>
                <a:gd name="T38" fmla="*/ 224 w 982"/>
                <a:gd name="T39" fmla="*/ 101 h 774"/>
                <a:gd name="T40" fmla="*/ 232 w 982"/>
                <a:gd name="T41" fmla="*/ 102 h 774"/>
                <a:gd name="T42" fmla="*/ 237 w 982"/>
                <a:gd name="T43" fmla="*/ 105 h 774"/>
                <a:gd name="T44" fmla="*/ 242 w 982"/>
                <a:gd name="T45" fmla="*/ 107 h 774"/>
                <a:gd name="T46" fmla="*/ 242 w 982"/>
                <a:gd name="T47" fmla="*/ 108 h 774"/>
                <a:gd name="T48" fmla="*/ 215 w 982"/>
                <a:gd name="T49" fmla="*/ 153 h 774"/>
                <a:gd name="T50" fmla="*/ 308 w 982"/>
                <a:gd name="T51" fmla="*/ 119 h 774"/>
                <a:gd name="T52" fmla="*/ 287 w 982"/>
                <a:gd name="T53" fmla="*/ 0 h 774"/>
                <a:gd name="T54" fmla="*/ 269 w 982"/>
                <a:gd name="T55" fmla="*/ 48 h 774"/>
                <a:gd name="T56" fmla="*/ 268 w 982"/>
                <a:gd name="T57" fmla="*/ 48 h 774"/>
                <a:gd name="T58" fmla="*/ 263 w 982"/>
                <a:gd name="T59" fmla="*/ 45 h 774"/>
                <a:gd name="T60" fmla="*/ 259 w 982"/>
                <a:gd name="T61" fmla="*/ 42 h 774"/>
                <a:gd name="T62" fmla="*/ 250 w 982"/>
                <a:gd name="T63" fmla="*/ 40 h 774"/>
                <a:gd name="T64" fmla="*/ 242 w 982"/>
                <a:gd name="T65" fmla="*/ 39 h 774"/>
                <a:gd name="T66" fmla="*/ 231 w 982"/>
                <a:gd name="T67" fmla="*/ 37 h 774"/>
                <a:gd name="T68" fmla="*/ 218 w 982"/>
                <a:gd name="T69" fmla="*/ 36 h 774"/>
                <a:gd name="T70" fmla="*/ 204 w 982"/>
                <a:gd name="T71" fmla="*/ 36 h 774"/>
                <a:gd name="T72" fmla="*/ 188 w 982"/>
                <a:gd name="T73" fmla="*/ 38 h 774"/>
                <a:gd name="T74" fmla="*/ 170 w 982"/>
                <a:gd name="T75" fmla="*/ 40 h 774"/>
                <a:gd name="T76" fmla="*/ 151 w 982"/>
                <a:gd name="T77" fmla="*/ 47 h 774"/>
                <a:gd name="T78" fmla="*/ 134 w 982"/>
                <a:gd name="T79" fmla="*/ 55 h 774"/>
                <a:gd name="T80" fmla="*/ 112 w 982"/>
                <a:gd name="T81" fmla="*/ 67 h 774"/>
                <a:gd name="T82" fmla="*/ 92 w 982"/>
                <a:gd name="T83" fmla="*/ 83 h 774"/>
                <a:gd name="T84" fmla="*/ 72 w 982"/>
                <a:gd name="T85" fmla="*/ 99 h 774"/>
                <a:gd name="T86" fmla="*/ 56 w 982"/>
                <a:gd name="T87" fmla="*/ 115 h 774"/>
                <a:gd name="T88" fmla="*/ 42 w 982"/>
                <a:gd name="T89" fmla="*/ 136 h 774"/>
                <a:gd name="T90" fmla="*/ 32 w 982"/>
                <a:gd name="T91" fmla="*/ 154 h 774"/>
                <a:gd name="T92" fmla="*/ 23 w 982"/>
                <a:gd name="T93" fmla="*/ 172 h 774"/>
                <a:gd name="T94" fmla="*/ 16 w 982"/>
                <a:gd name="T95" fmla="*/ 189 h 774"/>
                <a:gd name="T96" fmla="*/ 8 w 982"/>
                <a:gd name="T97" fmla="*/ 206 h 774"/>
                <a:gd name="T98" fmla="*/ 8 w 982"/>
                <a:gd name="T99" fmla="*/ 220 h 774"/>
                <a:gd name="T100" fmla="*/ 8 w 982"/>
                <a:gd name="T101" fmla="*/ 233 h 774"/>
                <a:gd name="T102" fmla="*/ 4 w 982"/>
                <a:gd name="T103" fmla="*/ 240 h 774"/>
                <a:gd name="T104" fmla="*/ 0 w 982"/>
                <a:gd name="T105" fmla="*/ 247 h 774"/>
                <a:gd name="T106" fmla="*/ 0 w 982"/>
                <a:gd name="T107" fmla="*/ 250 h 77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82"/>
                <a:gd name="T163" fmla="*/ 0 h 774"/>
                <a:gd name="T164" fmla="*/ 982 w 982"/>
                <a:gd name="T165" fmla="*/ 774 h 77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rgbClr val="93D267">
                    <a:alpha val="32001"/>
                  </a:srgbClr>
                </a:gs>
                <a:gs pos="100000">
                  <a:srgbClr val="88CE58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91"/>
            <p:cNvSpPr>
              <a:spLocks/>
            </p:cNvSpPr>
            <p:nvPr/>
          </p:nvSpPr>
          <p:spPr bwMode="gray">
            <a:xfrm>
              <a:off x="3076" y="638"/>
              <a:ext cx="924" cy="728"/>
            </a:xfrm>
            <a:custGeom>
              <a:avLst/>
              <a:gdLst>
                <a:gd name="T0" fmla="*/ 0 w 982"/>
                <a:gd name="T1" fmla="*/ 243 h 774"/>
                <a:gd name="T2" fmla="*/ 2 w 982"/>
                <a:gd name="T3" fmla="*/ 241 h 774"/>
                <a:gd name="T4" fmla="*/ 8 w 982"/>
                <a:gd name="T5" fmla="*/ 235 h 774"/>
                <a:gd name="T6" fmla="*/ 8 w 982"/>
                <a:gd name="T7" fmla="*/ 229 h 774"/>
                <a:gd name="T8" fmla="*/ 9 w 982"/>
                <a:gd name="T9" fmla="*/ 216 h 774"/>
                <a:gd name="T10" fmla="*/ 17 w 982"/>
                <a:gd name="T11" fmla="*/ 204 h 774"/>
                <a:gd name="T12" fmla="*/ 24 w 982"/>
                <a:gd name="T13" fmla="*/ 191 h 774"/>
                <a:gd name="T14" fmla="*/ 34 w 982"/>
                <a:gd name="T15" fmla="*/ 180 h 774"/>
                <a:gd name="T16" fmla="*/ 45 w 982"/>
                <a:gd name="T17" fmla="*/ 165 h 774"/>
                <a:gd name="T18" fmla="*/ 58 w 982"/>
                <a:gd name="T19" fmla="*/ 150 h 774"/>
                <a:gd name="T20" fmla="*/ 73 w 982"/>
                <a:gd name="T21" fmla="*/ 137 h 774"/>
                <a:gd name="T22" fmla="*/ 93 w 982"/>
                <a:gd name="T23" fmla="*/ 125 h 774"/>
                <a:gd name="T24" fmla="*/ 112 w 982"/>
                <a:gd name="T25" fmla="*/ 112 h 774"/>
                <a:gd name="T26" fmla="*/ 134 w 982"/>
                <a:gd name="T27" fmla="*/ 104 h 774"/>
                <a:gd name="T28" fmla="*/ 152 w 982"/>
                <a:gd name="T29" fmla="*/ 98 h 774"/>
                <a:gd name="T30" fmla="*/ 171 w 982"/>
                <a:gd name="T31" fmla="*/ 95 h 774"/>
                <a:gd name="T32" fmla="*/ 187 w 982"/>
                <a:gd name="T33" fmla="*/ 93 h 774"/>
                <a:gd name="T34" fmla="*/ 202 w 982"/>
                <a:gd name="T35" fmla="*/ 93 h 774"/>
                <a:gd name="T36" fmla="*/ 215 w 982"/>
                <a:gd name="T37" fmla="*/ 95 h 774"/>
                <a:gd name="T38" fmla="*/ 224 w 982"/>
                <a:gd name="T39" fmla="*/ 98 h 774"/>
                <a:gd name="T40" fmla="*/ 232 w 982"/>
                <a:gd name="T41" fmla="*/ 99 h 774"/>
                <a:gd name="T42" fmla="*/ 237 w 982"/>
                <a:gd name="T43" fmla="*/ 103 h 774"/>
                <a:gd name="T44" fmla="*/ 242 w 982"/>
                <a:gd name="T45" fmla="*/ 104 h 774"/>
                <a:gd name="T46" fmla="*/ 242 w 982"/>
                <a:gd name="T47" fmla="*/ 104 h 774"/>
                <a:gd name="T48" fmla="*/ 215 w 982"/>
                <a:gd name="T49" fmla="*/ 149 h 774"/>
                <a:gd name="T50" fmla="*/ 308 w 982"/>
                <a:gd name="T51" fmla="*/ 116 h 774"/>
                <a:gd name="T52" fmla="*/ 287 w 982"/>
                <a:gd name="T53" fmla="*/ 0 h 774"/>
                <a:gd name="T54" fmla="*/ 269 w 982"/>
                <a:gd name="T55" fmla="*/ 47 h 774"/>
                <a:gd name="T56" fmla="*/ 268 w 982"/>
                <a:gd name="T57" fmla="*/ 46 h 774"/>
                <a:gd name="T58" fmla="*/ 263 w 982"/>
                <a:gd name="T59" fmla="*/ 44 h 774"/>
                <a:gd name="T60" fmla="*/ 259 w 982"/>
                <a:gd name="T61" fmla="*/ 41 h 774"/>
                <a:gd name="T62" fmla="*/ 250 w 982"/>
                <a:gd name="T63" fmla="*/ 39 h 774"/>
                <a:gd name="T64" fmla="*/ 242 w 982"/>
                <a:gd name="T65" fmla="*/ 38 h 774"/>
                <a:gd name="T66" fmla="*/ 231 w 982"/>
                <a:gd name="T67" fmla="*/ 36 h 774"/>
                <a:gd name="T68" fmla="*/ 218 w 982"/>
                <a:gd name="T69" fmla="*/ 34 h 774"/>
                <a:gd name="T70" fmla="*/ 204 w 982"/>
                <a:gd name="T71" fmla="*/ 34 h 774"/>
                <a:gd name="T72" fmla="*/ 188 w 982"/>
                <a:gd name="T73" fmla="*/ 36 h 774"/>
                <a:gd name="T74" fmla="*/ 170 w 982"/>
                <a:gd name="T75" fmla="*/ 39 h 774"/>
                <a:gd name="T76" fmla="*/ 151 w 982"/>
                <a:gd name="T77" fmla="*/ 46 h 774"/>
                <a:gd name="T78" fmla="*/ 134 w 982"/>
                <a:gd name="T79" fmla="*/ 53 h 774"/>
                <a:gd name="T80" fmla="*/ 112 w 982"/>
                <a:gd name="T81" fmla="*/ 66 h 774"/>
                <a:gd name="T82" fmla="*/ 92 w 982"/>
                <a:gd name="T83" fmla="*/ 81 h 774"/>
                <a:gd name="T84" fmla="*/ 72 w 982"/>
                <a:gd name="T85" fmla="*/ 97 h 774"/>
                <a:gd name="T86" fmla="*/ 56 w 982"/>
                <a:gd name="T87" fmla="*/ 114 h 774"/>
                <a:gd name="T88" fmla="*/ 42 w 982"/>
                <a:gd name="T89" fmla="*/ 132 h 774"/>
                <a:gd name="T90" fmla="*/ 32 w 982"/>
                <a:gd name="T91" fmla="*/ 150 h 774"/>
                <a:gd name="T92" fmla="*/ 23 w 982"/>
                <a:gd name="T93" fmla="*/ 168 h 774"/>
                <a:gd name="T94" fmla="*/ 16 w 982"/>
                <a:gd name="T95" fmla="*/ 184 h 774"/>
                <a:gd name="T96" fmla="*/ 8 w 982"/>
                <a:gd name="T97" fmla="*/ 200 h 774"/>
                <a:gd name="T98" fmla="*/ 8 w 982"/>
                <a:gd name="T99" fmla="*/ 215 h 774"/>
                <a:gd name="T100" fmla="*/ 8 w 982"/>
                <a:gd name="T101" fmla="*/ 225 h 774"/>
                <a:gd name="T102" fmla="*/ 4 w 982"/>
                <a:gd name="T103" fmla="*/ 233 h 774"/>
                <a:gd name="T104" fmla="*/ 0 w 982"/>
                <a:gd name="T105" fmla="*/ 239 h 774"/>
                <a:gd name="T106" fmla="*/ 0 w 982"/>
                <a:gd name="T107" fmla="*/ 243 h 77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82"/>
                <a:gd name="T163" fmla="*/ 0 h 774"/>
                <a:gd name="T164" fmla="*/ 982 w 982"/>
                <a:gd name="T165" fmla="*/ 774 h 77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rgbClr val="B48EED">
                    <a:alpha val="32001"/>
                  </a:srgbClr>
                </a:gs>
                <a:gs pos="100000">
                  <a:srgbClr val="AD83EB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Text Box 92"/>
            <p:cNvSpPr txBox="1">
              <a:spLocks noChangeArrowheads="1"/>
            </p:cNvSpPr>
            <p:nvPr/>
          </p:nvSpPr>
          <p:spPr bwMode="gray">
            <a:xfrm>
              <a:off x="1236" y="1842"/>
              <a:ext cx="116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endParaRPr lang="ru-RU" altLang="ru-RU" sz="1400">
                <a:solidFill>
                  <a:srgbClr val="FFFFFF"/>
                </a:solidFill>
              </a:endParaRPr>
            </a:p>
          </p:txBody>
        </p:sp>
        <p:sp>
          <p:nvSpPr>
            <p:cNvPr id="17" name="Text Box 96"/>
            <p:cNvSpPr txBox="1">
              <a:spLocks noChangeArrowheads="1"/>
            </p:cNvSpPr>
            <p:nvPr/>
          </p:nvSpPr>
          <p:spPr bwMode="gray">
            <a:xfrm>
              <a:off x="2337" y="1635"/>
              <a:ext cx="1344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>
                <a:lnSpc>
                  <a:spcPct val="150000"/>
                </a:lnSpc>
              </a:pPr>
              <a:endParaRPr lang="en-US" altLang="ru-RU" sz="2000" dirty="0"/>
            </a:p>
          </p:txBody>
        </p:sp>
        <p:sp>
          <p:nvSpPr>
            <p:cNvPr id="18" name="Text Box 97"/>
            <p:cNvSpPr txBox="1">
              <a:spLocks noChangeArrowheads="1"/>
            </p:cNvSpPr>
            <p:nvPr/>
          </p:nvSpPr>
          <p:spPr bwMode="gray">
            <a:xfrm>
              <a:off x="3905" y="1295"/>
              <a:ext cx="1344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>
                <a:lnSpc>
                  <a:spcPct val="150000"/>
                </a:lnSpc>
              </a:pPr>
              <a:endParaRPr lang="en-US" altLang="ru-RU" sz="2000" dirty="0"/>
            </a:p>
          </p:txBody>
        </p:sp>
      </p:grpSp>
      <p:sp>
        <p:nvSpPr>
          <p:cNvPr id="19" name="Прямоугольник 18"/>
          <p:cNvSpPr/>
          <p:nvPr/>
        </p:nvSpPr>
        <p:spPr>
          <a:xfrm>
            <a:off x="3283852" y="2643835"/>
            <a:ext cx="25933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600" b="1" i="1" dirty="0">
                <a:cs typeface="Times New Roman" panose="02020603050405020304" pitchFamily="18" charset="0"/>
              </a:rPr>
              <a:t>мотивация обучающихся на ведение здорового образа жизни, формирование потребности сохранения физического и психического здоровья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540792" y="3047964"/>
            <a:ext cx="22315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b="1" i="1" dirty="0">
                <a:cs typeface="Times New Roman" panose="02020603050405020304" pitchFamily="18" charset="0"/>
              </a:rPr>
              <a:t>Социальное благополучие и успешность человека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763688" y="125141"/>
            <a:ext cx="54360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Ведущая педагогическая идея</a:t>
            </a:r>
            <a:endParaRPr lang="ru-RU" sz="28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9587" y="3155814"/>
            <a:ext cx="285622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600" b="1" i="1" dirty="0">
                <a:cs typeface="Times New Roman" panose="02020603050405020304" pitchFamily="18" charset="0"/>
              </a:rPr>
              <a:t>Включение в воспитательный процесс </a:t>
            </a:r>
            <a:r>
              <a:rPr lang="ru-RU" sz="1600" b="1" i="1" u="sng" dirty="0">
                <a:cs typeface="Times New Roman" panose="02020603050405020304" pitchFamily="18" charset="0"/>
              </a:rPr>
              <a:t>целенаправленной и систематической </a:t>
            </a:r>
            <a:r>
              <a:rPr lang="ru-RU" sz="1600" b="1" i="1" dirty="0">
                <a:cs typeface="Times New Roman" panose="02020603050405020304" pitchFamily="18" charset="0"/>
              </a:rPr>
              <a:t>работы по  формированию </a:t>
            </a:r>
            <a:r>
              <a:rPr lang="ru-RU" sz="1600" b="1" i="1" dirty="0" err="1">
                <a:cs typeface="Times New Roman" panose="02020603050405020304" pitchFamily="18" charset="0"/>
              </a:rPr>
              <a:t>здоровьесберегающих</a:t>
            </a:r>
            <a:r>
              <a:rPr lang="ru-RU" sz="1600" b="1" i="1" dirty="0">
                <a:cs typeface="Times New Roman" panose="02020603050405020304" pitchFamily="18" charset="0"/>
              </a:rPr>
              <a:t> компетенций с учетом индивидуально- психологических особенностей 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540792" y="1809729"/>
            <a:ext cx="23662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b="1" i="1" dirty="0">
                <a:cs typeface="Times New Roman" panose="02020603050405020304" pitchFamily="18" charset="0"/>
              </a:rPr>
              <a:t>Снижение заболеваемости</a:t>
            </a:r>
          </a:p>
        </p:txBody>
      </p:sp>
    </p:spTree>
    <p:extLst>
      <p:ext uri="{BB962C8B-B14F-4D97-AF65-F5344CB8AC3E}">
        <p14:creationId xmlns:p14="http://schemas.microsoft.com/office/powerpoint/2010/main" xmlns="" val="1177585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188640"/>
            <a:ext cx="91651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b="1" i="1" dirty="0">
                <a:solidFill>
                  <a:srgbClr val="9966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Деятельностный аспект личного вклада педагога в развитие образования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863514"/>
            <a:ext cx="368393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Целевые установки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438748"/>
            <a:ext cx="8712968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Преодоление поведенческих трудностей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о числе;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геометрических представлений;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о преобразованиях 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мышления, памяти, зрительного и тактильного восприятия;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2907419738"/>
              </p:ext>
            </p:extLst>
          </p:nvPr>
        </p:nvGraphicFramePr>
        <p:xfrm>
          <a:off x="0" y="3284984"/>
          <a:ext cx="6096000" cy="332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авая фигурная скобка 6"/>
          <p:cNvSpPr/>
          <p:nvPr/>
        </p:nvSpPr>
        <p:spPr>
          <a:xfrm>
            <a:off x="6012160" y="3717032"/>
            <a:ext cx="492224" cy="2592288"/>
          </a:xfrm>
          <a:prstGeom prst="rightBrace">
            <a:avLst>
              <a:gd name="adj1" fmla="val 55620"/>
              <a:gd name="adj2" fmla="val 50000"/>
            </a:avLst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6550670" y="3868936"/>
            <a:ext cx="2593330" cy="2160240"/>
          </a:xfrm>
          <a:prstGeom prst="round2DiagRect">
            <a:avLst>
              <a:gd name="adj1" fmla="val 0"/>
              <a:gd name="adj2" fmla="val 39157"/>
            </a:avLst>
          </a:prstGeom>
          <a:solidFill>
            <a:schemeClr val="accent1">
              <a:lumMod val="40000"/>
              <a:lumOff val="60000"/>
            </a:schemeClr>
          </a:solid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746635" y="3868936"/>
            <a:ext cx="2232248" cy="1936328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>
                <a:gd name="adj" fmla="val 14420"/>
              </a:avLst>
            </a:prstTxWarp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Объединить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воспитательно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-образовательные процесс и </a:t>
            </a:r>
            <a:r>
              <a:rPr lang="ru-RU" b="1" u="sng" dirty="0">
                <a:solidFill>
                  <a:schemeClr val="accent4">
                    <a:lumMod val="75000"/>
                  </a:schemeClr>
                </a:solidFill>
              </a:rPr>
              <a:t>службы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д/д: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</a:rPr>
              <a:t>медицинскую, психологическую и социальную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1415277"/>
            <a:ext cx="8856984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личности, адаптированной к условиям нестабильного социума;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осознания необходимости ЗОЖ и безопасности жизнедеятельности;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правильной организации  жизнедеятельности каждого воспитанника;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 к регулярным занятия спортом;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самоконтроля и мотивирование к личностному саморазвитию.</a:t>
            </a:r>
          </a:p>
        </p:txBody>
      </p:sp>
    </p:spTree>
    <p:extLst>
      <p:ext uri="{BB962C8B-B14F-4D97-AF65-F5344CB8AC3E}">
        <p14:creationId xmlns:p14="http://schemas.microsoft.com/office/powerpoint/2010/main" xmlns="" val="3134316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259632" y="6362027"/>
            <a:ext cx="6048672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400" b="1" cap="none" spc="0" dirty="0">
                <a:ln/>
                <a:solidFill>
                  <a:schemeClr val="accent4"/>
                </a:solidFill>
                <a:effectLst/>
              </a:rPr>
              <a:t>Учет индивидуальных особенностей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745206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/>
              <a:t>Р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азвитие безопасной </a:t>
            </a:r>
            <a:r>
              <a:rPr lang="ru-RU" sz="2000" b="1" dirty="0" err="1">
                <a:solidFill>
                  <a:schemeClr val="accent2">
                    <a:lumMod val="75000"/>
                  </a:schemeClr>
                </a:solidFill>
              </a:rPr>
              <a:t>здоровьесберегающей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 среды</a:t>
            </a:r>
            <a:endParaRPr lang="ru-RU" sz="2000" b="1" dirty="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-6709" y="34308"/>
            <a:ext cx="77048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b="1" i="1" dirty="0">
                <a:solidFill>
                  <a:srgbClr val="9966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Деятельностный аспект личного вклада педагога в развитие образования</a:t>
            </a: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xmlns="" id="{A818E529-37AB-4FCD-B46C-CA8F4E5FB5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228" y="1610143"/>
            <a:ext cx="4527229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«Уголок здоровья» с фитобаром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«Сухой аквариум».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На улице «Тактильный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цветничек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 </a:t>
            </a:r>
          </a:p>
          <a:p>
            <a:pPr>
              <a:buFontTx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Массажные коврики (для стоп)</a:t>
            </a:r>
          </a:p>
          <a:p>
            <a:pPr>
              <a:buFontTx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Дыхательные тренажёры</a:t>
            </a:r>
          </a:p>
          <a:p>
            <a:pPr>
              <a:buFontTx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Солевая дорожка</a:t>
            </a:r>
          </a:p>
          <a:p>
            <a:pPr>
              <a:buFontTx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Спортивные  мешочки и др.</a:t>
            </a:r>
          </a:p>
        </p:txBody>
      </p:sp>
      <p:pic>
        <p:nvPicPr>
          <p:cNvPr id="11" name="Picture 5" descr="фото 004">
            <a:extLst>
              <a:ext uri="{FF2B5EF4-FFF2-40B4-BE49-F238E27FC236}">
                <a16:creationId xmlns:a16="http://schemas.microsoft.com/office/drawing/2014/main" xmlns="" id="{805F1DD6-6813-4B4E-A18D-06B7945E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2481"/>
          <a:stretch>
            <a:fillRect/>
          </a:stretch>
        </p:blipFill>
        <p:spPr bwMode="auto">
          <a:xfrm>
            <a:off x="3165217" y="3719367"/>
            <a:ext cx="1938337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закаливание 010">
            <a:extLst>
              <a:ext uri="{FF2B5EF4-FFF2-40B4-BE49-F238E27FC236}">
                <a16:creationId xmlns:a16="http://schemas.microsoft.com/office/drawing/2014/main" xmlns="" id="{EB7F149E-1D5F-4949-A454-4E9D747F2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20612" r="2681"/>
          <a:stretch>
            <a:fillRect/>
          </a:stretch>
        </p:blipFill>
        <p:spPr>
          <a:xfrm>
            <a:off x="76172" y="4173651"/>
            <a:ext cx="2879725" cy="1762125"/>
          </a:xfrm>
          <a:prstGeom prst="rect">
            <a:avLst/>
          </a:prstGeom>
          <a:noFill/>
        </p:spPr>
      </p:pic>
      <p:pic>
        <p:nvPicPr>
          <p:cNvPr id="13" name="Picture 6" descr="DSC00243">
            <a:extLst>
              <a:ext uri="{FF2B5EF4-FFF2-40B4-BE49-F238E27FC236}">
                <a16:creationId xmlns:a16="http://schemas.microsoft.com/office/drawing/2014/main" xmlns="" id="{66563678-F0CE-4CCF-8C6E-22C3ACAD5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r="10240"/>
          <a:stretch>
            <a:fillRect/>
          </a:stretch>
        </p:blipFill>
        <p:spPr bwMode="auto">
          <a:xfrm>
            <a:off x="5377363" y="4310576"/>
            <a:ext cx="2198687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945F60ED-7F74-4EE2-82AD-3F7D723A37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4112062662"/>
              </p:ext>
            </p:extLst>
          </p:nvPr>
        </p:nvGraphicFramePr>
        <p:xfrm>
          <a:off x="4134385" y="463608"/>
          <a:ext cx="5175301" cy="3710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CE4EB59F-535B-4421-8E5F-D5D85BA8123E}"/>
              </a:ext>
            </a:extLst>
          </p:cNvPr>
          <p:cNvSpPr/>
          <p:nvPr/>
        </p:nvSpPr>
        <p:spPr>
          <a:xfrm>
            <a:off x="3911069" y="378095"/>
            <a:ext cx="5398617" cy="33412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Pour">
              <a:avLst>
                <a:gd name="adj1" fmla="val 8573410"/>
                <a:gd name="adj2" fmla="val 72180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>
                <a:ln/>
                <a:solidFill>
                  <a:schemeClr val="accent3"/>
                </a:solidFill>
                <a:effectLst/>
              </a:rPr>
              <a:t>Ромашка</a:t>
            </a:r>
            <a:r>
              <a:rPr lang="en-US" sz="2800" b="1" cap="none" spc="0" dirty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ru-RU" sz="2800" b="1" cap="none" spc="0" dirty="0">
                <a:ln/>
                <a:solidFill>
                  <a:schemeClr val="accent3"/>
                </a:solidFill>
                <a:effectLst/>
              </a:rPr>
              <a:t>здоровья</a:t>
            </a:r>
          </a:p>
        </p:txBody>
      </p:sp>
    </p:spTree>
    <p:extLst>
      <p:ext uri="{BB962C8B-B14F-4D97-AF65-F5344CB8AC3E}">
        <p14:creationId xmlns:p14="http://schemas.microsoft.com/office/powerpoint/2010/main" xmlns="" val="3932031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41934644"/>
              </p:ext>
            </p:extLst>
          </p:nvPr>
        </p:nvGraphicFramePr>
        <p:xfrm>
          <a:off x="833825" y="1633460"/>
          <a:ext cx="5034319" cy="4891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88640"/>
            <a:ext cx="91651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b="1" i="1" dirty="0">
                <a:solidFill>
                  <a:srgbClr val="9966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Деятельностный аспект личного вклада педагога в развитие образования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13698" y="1632036"/>
            <a:ext cx="1885663" cy="809872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hlinkClick r:id="" action="ppaction://noaction"/>
              </a:rPr>
              <a:t>Общеобразова</a:t>
            </a:r>
            <a:r>
              <a:rPr lang="en-US" sz="1600" b="1" dirty="0">
                <a:solidFill>
                  <a:schemeClr val="accent4">
                    <a:lumMod val="75000"/>
                  </a:schemeClr>
                </a:solidFill>
                <a:hlinkClick r:id="" action="ppaction://noaction"/>
              </a:rPr>
              <a:t>-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hlinkClick r:id="" action="ppaction://noaction"/>
              </a:rPr>
              <a:t>тельная деятельность</a:t>
            </a:r>
            <a:endParaRPr lang="ru-RU" sz="1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1670" y="1916832"/>
            <a:ext cx="2088232" cy="864096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Преобразующая </a:t>
            </a:r>
          </a:p>
          <a:p>
            <a:pPr algn="ctr"/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деятельность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7667" y="5733256"/>
            <a:ext cx="1836510" cy="864096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Познавательная деятельность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1806" y="925359"/>
            <a:ext cx="83806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Образование обучающихся по проблемам сохранения здоровья через</a:t>
            </a:r>
            <a:r>
              <a:rPr lang="ru-RU" dirty="0"/>
              <a:t>: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6A43619-5F66-4384-B0CF-A01118D65067}"/>
              </a:ext>
            </a:extLst>
          </p:cNvPr>
          <p:cNvSpPr/>
          <p:nvPr/>
        </p:nvSpPr>
        <p:spPr>
          <a:xfrm>
            <a:off x="2164055" y="3743999"/>
            <a:ext cx="2717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>
                <a:ln/>
                <a:solidFill>
                  <a:schemeClr val="accent4"/>
                </a:solidFill>
                <a:effectLst/>
              </a:rPr>
              <a:t>модули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FEB22AC-CBF1-41B2-B71D-0E186F0C039D}"/>
              </a:ext>
            </a:extLst>
          </p:cNvPr>
          <p:cNvSpPr/>
          <p:nvPr/>
        </p:nvSpPr>
        <p:spPr>
          <a:xfrm>
            <a:off x="6029929" y="2610683"/>
            <a:ext cx="2916404" cy="424731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научности;</a:t>
            </a:r>
          </a:p>
          <a:p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природосообразности</a:t>
            </a: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сознательности и активности,;</a:t>
            </a:r>
          </a:p>
          <a:p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приоритета личностного развития;</a:t>
            </a:r>
          </a:p>
          <a:p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субъектности</a:t>
            </a: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здоровьесберегающего</a:t>
            </a: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учебно-воспитательного процесса;</a:t>
            </a:r>
          </a:p>
          <a:p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здоровьеценностной</a:t>
            </a:r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ориентации учебно-воспитательного процесса;</a:t>
            </a:r>
          </a:p>
          <a:p>
            <a:r>
              <a:rPr lang="ru-RU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обеспечения безопасной и здоровой среды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E904BD21-20E0-40EA-8CE4-7DE2C192CDFB}"/>
              </a:ext>
            </a:extLst>
          </p:cNvPr>
          <p:cNvSpPr/>
          <p:nvPr/>
        </p:nvSpPr>
        <p:spPr>
          <a:xfrm rot="735699">
            <a:off x="7147267" y="2278681"/>
            <a:ext cx="1829347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>
                <a:ln/>
                <a:solidFill>
                  <a:schemeClr val="accent3"/>
                </a:solidFill>
                <a:effectLst/>
              </a:rPr>
              <a:t>Принципы:</a:t>
            </a:r>
          </a:p>
        </p:txBody>
      </p:sp>
    </p:spTree>
    <p:extLst>
      <p:ext uri="{BB962C8B-B14F-4D97-AF65-F5344CB8AC3E}">
        <p14:creationId xmlns:p14="http://schemas.microsoft.com/office/powerpoint/2010/main" xmlns="" val="256965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42732B-264C-4B9D-B47C-B179A8A63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404664"/>
            <a:ext cx="3962401" cy="1320800"/>
          </a:xfrm>
        </p:spPr>
        <p:txBody>
          <a:bodyPr>
            <a:normAutofit/>
          </a:bodyPr>
          <a:lstStyle/>
          <a:p>
            <a:r>
              <a:rPr lang="ru-RU" sz="2400" b="1" dirty="0"/>
              <a:t>Система физкультурно-оздоровительных мероприятий</a:t>
            </a:r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xmlns="" id="{F7E766F7-3CE6-42AC-973E-0C4DEF6D7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1414" y="4065467"/>
            <a:ext cx="2755840" cy="1828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0377694-ABC7-4B98-A4C9-9AA9A152B988}"/>
              </a:ext>
            </a:extLst>
          </p:cNvPr>
          <p:cNvSpPr/>
          <p:nvPr/>
        </p:nvSpPr>
        <p:spPr>
          <a:xfrm>
            <a:off x="186170" y="173253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ежедневная утренняя гимнастика, кислородный коктейль,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акция «Десант здоровья»,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Дни здоровья,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спортивно-интеллектуальные игры и марафоны,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праздники и развлечения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конкурсы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9" descr="летний отдых 127">
            <a:extLst>
              <a:ext uri="{FF2B5EF4-FFF2-40B4-BE49-F238E27FC236}">
                <a16:creationId xmlns:a16="http://schemas.microsoft.com/office/drawing/2014/main" xmlns="" id="{7E65877C-DEF0-4438-9815-BCDBC16E5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6903" r="4663" b="15964"/>
          <a:stretch>
            <a:fillRect/>
          </a:stretch>
        </p:blipFill>
        <p:spPr bwMode="auto">
          <a:xfrm>
            <a:off x="186770" y="5104967"/>
            <a:ext cx="2657038" cy="1612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8F9158B3-3EA5-4596-B6B6-AA9F06065F51}"/>
              </a:ext>
            </a:extLst>
          </p:cNvPr>
          <p:cNvSpPr/>
          <p:nvPr/>
        </p:nvSpPr>
        <p:spPr>
          <a:xfrm>
            <a:off x="5625623" y="1412776"/>
            <a:ext cx="3518377" cy="2395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проекты: </a:t>
            </a:r>
          </a:p>
          <a:p>
            <a:pPr marL="285750" indent="-285750" algn="just"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«Витаминная сказка»,</a:t>
            </a:r>
          </a:p>
          <a:p>
            <a:pPr marL="285750" indent="-285750" algn="just"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«Лекарства вокруг нас»,</a:t>
            </a:r>
          </a:p>
          <a:p>
            <a:pPr marL="285750" indent="-285750" algn="just"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"Книга Здоровья",</a:t>
            </a:r>
          </a:p>
          <a:p>
            <a:pPr marL="285750" indent="-285750" algn="just"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"Витаминный алфавит",</a:t>
            </a:r>
          </a:p>
          <a:p>
            <a:pPr marL="285750" indent="-285750" algn="just"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"Сон - лучшее лекарство",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EF3A9B4D-3028-477B-9DE5-202123BB9FE3}"/>
              </a:ext>
            </a:extLst>
          </p:cNvPr>
          <p:cNvSpPr txBox="1">
            <a:spLocks/>
          </p:cNvSpPr>
          <p:nvPr/>
        </p:nvSpPr>
        <p:spPr>
          <a:xfrm>
            <a:off x="5580112" y="188640"/>
            <a:ext cx="2752786" cy="11002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/>
              <a:t>Проектная деятельность</a:t>
            </a:r>
          </a:p>
        </p:txBody>
      </p:sp>
    </p:spTree>
    <p:extLst>
      <p:ext uri="{BB962C8B-B14F-4D97-AF65-F5344CB8AC3E}">
        <p14:creationId xmlns:p14="http://schemas.microsoft.com/office/powerpoint/2010/main" xmlns="" val="1901375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326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rgbClr val="0070C0"/>
                </a:solidFill>
                <a:cs typeface="Times New Roman" panose="02020603050405020304" pitchFamily="18" charset="0"/>
              </a:rPr>
              <a:t>Диапазон личного вклада педагога в развитие образования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648" y="3323715"/>
            <a:ext cx="8960848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Новизна </a:t>
            </a:r>
            <a:r>
              <a:rPr lang="ru-RU" dirty="0"/>
              <a:t>материала заключается в его вариативности и </a:t>
            </a:r>
            <a:r>
              <a:rPr lang="ru-RU" dirty="0" err="1"/>
              <a:t>систематизированности</a:t>
            </a:r>
            <a:r>
              <a:rPr lang="ru-RU" dirty="0"/>
              <a:t>: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30554" y="4005064"/>
            <a:ext cx="8424936" cy="2127156"/>
          </a:xfrm>
          <a:prstGeom prst="rect">
            <a:avLst/>
          </a:prstGeom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 и внедрён комплекс практико-ориентированных игровых уроков;</a:t>
            </a:r>
          </a:p>
          <a:p>
            <a:pPr>
              <a:buFontTx/>
              <a:buChar char="-"/>
            </a:pP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 набор «весёлых задач» от сказочных героев;</a:t>
            </a:r>
          </a:p>
          <a:p>
            <a:pPr>
              <a:buFontTx/>
              <a:buChar char="-"/>
            </a:pP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Подготовлена видеотека математических физкультминуток;</a:t>
            </a:r>
          </a:p>
          <a:p>
            <a:pPr>
              <a:buFontTx/>
              <a:buChar char="-"/>
            </a:pP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 блок индивидуальных математических игр и математических тестов для закрепления материала по разделам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18875" y="1243402"/>
            <a:ext cx="8253714" cy="1768296"/>
            <a:chOff x="0" y="87785"/>
            <a:chExt cx="6096000" cy="936000"/>
          </a:xfrm>
          <a:blipFill>
            <a:blip r:embed="rId2"/>
            <a:tile tx="0" ty="0" sx="100000" sy="100000" flip="none" algn="tl"/>
          </a:blipFill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0" y="87785"/>
              <a:ext cx="6096000" cy="936000"/>
            </a:xfrm>
            <a:prstGeom prst="roundRect">
              <a:avLst/>
            </a:prstGeom>
            <a:grpFill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45692" y="133477"/>
              <a:ext cx="6004616" cy="8446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48590" tIns="148590" rIns="148590" bIns="148590" spcCol="1270" anchor="ctr"/>
            <a:lstStyle/>
            <a:p>
              <a:pPr defTabSz="17335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3900"/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611560" y="1423082"/>
            <a:ext cx="78991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i="1" dirty="0">
                <a:solidFill>
                  <a:schemeClr val="tx2"/>
                </a:solidFill>
              </a:rPr>
              <a:t>Опыт формирования </a:t>
            </a:r>
            <a:r>
              <a:rPr lang="ru-RU" altLang="ru-RU" b="1" i="1" dirty="0" err="1">
                <a:solidFill>
                  <a:schemeClr val="tx2"/>
                </a:solidFill>
              </a:rPr>
              <a:t>здоровьесберегающей</a:t>
            </a:r>
            <a:r>
              <a:rPr lang="ru-RU" altLang="ru-RU" b="1" i="1" dirty="0">
                <a:solidFill>
                  <a:schemeClr val="tx2"/>
                </a:solidFill>
              </a:rPr>
              <a:t> компетентности воспитанников имеет отношение ко всем предметам и областям  на протяжении начальной  школы в целом и охватывает как учебный процесс, так и повседневную деятельность  обучающихся в соответствии с требованиями ФГОС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67346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0013" y="247650"/>
            <a:ext cx="7772400" cy="660400"/>
          </a:xfrm>
        </p:spPr>
        <p:txBody>
          <a:bodyPr/>
          <a:lstStyle/>
          <a:p>
            <a:pPr algn="ctr" eaLnBrk="1" hangingPunct="1"/>
            <a:r>
              <a:rPr lang="ru-RU" sz="3400" b="1">
                <a:solidFill>
                  <a:srgbClr val="003399"/>
                </a:solidFill>
              </a:rPr>
              <a:t>Мониторинг</a:t>
            </a:r>
          </a:p>
        </p:txBody>
      </p:sp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638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67208400"/>
              </p:ext>
            </p:extLst>
          </p:nvPr>
        </p:nvGraphicFramePr>
        <p:xfrm>
          <a:off x="4067944" y="4076700"/>
          <a:ext cx="4848225" cy="2284413"/>
        </p:xfrm>
        <a:graphic>
          <a:graphicData uri="http://schemas.openxmlformats.org/presentationml/2006/ole">
            <p:oleObj spid="_x0000_s1030" name="Диаграмма" r:id="rId3" imgW="4333743" imgH="1828710" progId="MSGraph.Chart.8">
              <p:embed/>
            </p:oleObj>
          </a:graphicData>
        </a:graphic>
      </p:graphicFrame>
      <p:sp>
        <p:nvSpPr>
          <p:cNvPr id="16389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639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79907606"/>
              </p:ext>
            </p:extLst>
          </p:nvPr>
        </p:nvGraphicFramePr>
        <p:xfrm>
          <a:off x="539552" y="897642"/>
          <a:ext cx="4824413" cy="2482850"/>
        </p:xfrm>
        <a:graphic>
          <a:graphicData uri="http://schemas.openxmlformats.org/presentationml/2006/ole">
            <p:oleObj spid="_x0000_s1031" name="Диаграмма" r:id="rId4" imgW="3543334" imgH="1828710" progId="MSGraph.Chart.8">
              <p:embed/>
            </p:oleObj>
          </a:graphicData>
        </a:graphic>
      </p:graphicFrame>
      <p:sp>
        <p:nvSpPr>
          <p:cNvPr id="16391" name="Text Box 9"/>
          <p:cNvSpPr txBox="1">
            <a:spLocks noChangeArrowheads="1"/>
          </p:cNvSpPr>
          <p:nvPr/>
        </p:nvSpPr>
        <p:spPr bwMode="auto">
          <a:xfrm>
            <a:off x="395536" y="3168651"/>
            <a:ext cx="6983413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1600" dirty="0">
                <a:solidFill>
                  <a:srgbClr val="003399"/>
                </a:solidFill>
              </a:rPr>
              <a:t>   Значительно увеличилось количество воспитанников со средним уровнем физического развития, снизился контингент обучающихся с уровнем ниже среднего, появились ребята с уровнем выше среднего</a:t>
            </a:r>
          </a:p>
        </p:txBody>
      </p:sp>
      <p:sp>
        <p:nvSpPr>
          <p:cNvPr id="16392" name="Text Box 10"/>
          <p:cNvSpPr txBox="1">
            <a:spLocks noChangeArrowheads="1"/>
          </p:cNvSpPr>
          <p:nvPr/>
        </p:nvSpPr>
        <p:spPr bwMode="auto">
          <a:xfrm>
            <a:off x="622310" y="5218906"/>
            <a:ext cx="3473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1600" b="1" dirty="0">
                <a:solidFill>
                  <a:srgbClr val="003399"/>
                </a:solidFill>
              </a:rPr>
              <a:t>  Снизилась заболеваемость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698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Результативность профессиональной педагогической деятельности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2117" y="1340768"/>
            <a:ext cx="7574259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внедрение новых </a:t>
            </a:r>
            <a:r>
              <a:rPr lang="ru-RU" sz="2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здоровьесберегающих</a:t>
            </a: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технологий в деятельность детского дома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использование </a:t>
            </a:r>
            <a:r>
              <a:rPr lang="ru-RU" sz="2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валеологических</a:t>
            </a: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приемов для мотивации к здоровому образу  жизни;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использование ИКТ для более  наглядной демонстрации     преимущества  здорового образа жизни.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Принимает участие в конкурсах</a:t>
            </a:r>
          </a:p>
          <a:p>
            <a:pPr algn="ctr"/>
            <a:endParaRPr lang="ru-RU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050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7543800" cy="468601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sz="2400" b="1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Транслируемость</a:t>
            </a:r>
            <a:endParaRPr lang="ru-RU" altLang="ru-RU" sz="2400" b="1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843850" y="672840"/>
            <a:ext cx="4536504" cy="652578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rbel" pitchFamily="34" charset="0"/>
              <a:buNone/>
              <a:defRPr/>
            </a:pPr>
            <a:endParaRPr lang="ru-RU" altLang="ru-RU" sz="1400" dirty="0">
              <a:solidFill>
                <a:schemeClr val="tx2"/>
              </a:solidFill>
              <a:latin typeface="Times New Roman" pitchFamily="18" charset="0"/>
            </a:endParaRPr>
          </a:p>
          <a:p>
            <a:pPr lvl="1" algn="ctr">
              <a:buFont typeface="Corbel" pitchFamily="34" charset="0"/>
              <a:buNone/>
              <a:defRPr/>
            </a:pPr>
            <a:r>
              <a:rPr lang="ru-RU" altLang="ru-RU" sz="1600" b="1" u="sng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Данный опыт был представлен</a:t>
            </a:r>
          </a:p>
          <a:p>
            <a:pPr lvl="1" algn="ctr">
              <a:buFont typeface="Corbel" pitchFamily="34" charset="0"/>
              <a:buNone/>
              <a:defRPr/>
            </a:pPr>
            <a:endParaRPr lang="ru-RU" altLang="ru-RU" sz="1600" b="1" u="sng" dirty="0">
              <a:solidFill>
                <a:srgbClr val="006600"/>
              </a:solidFill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Corbel" pitchFamily="34" charset="0"/>
              <a:buNone/>
              <a:defRPr/>
            </a:pPr>
            <a:endParaRPr lang="ru-RU" sz="16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rbel" pitchFamily="34" charset="0"/>
              <a:buNone/>
              <a:defRPr/>
            </a:pPr>
            <a:endParaRPr lang="ru-RU" altLang="ru-RU" sz="1600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 rot="1932528">
            <a:off x="4898908" y="1379720"/>
            <a:ext cx="208070" cy="458409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20728920">
            <a:off x="6256440" y="1291837"/>
            <a:ext cx="217305" cy="1811665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19464067">
            <a:off x="7200662" y="1250222"/>
            <a:ext cx="216024" cy="556832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3"/>
          <p:cNvSpPr txBox="1">
            <a:spLocks/>
          </p:cNvSpPr>
          <p:nvPr/>
        </p:nvSpPr>
        <p:spPr>
          <a:xfrm>
            <a:off x="149101" y="1124744"/>
            <a:ext cx="3469616" cy="5112568"/>
          </a:xfrm>
          <a:prstGeom prst="rect">
            <a:avLst/>
          </a:prstGeom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alibri" panose="020F0502020204030204" pitchFamily="34" charset="0"/>
              <a:buNone/>
            </a:pPr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Адресная направленность личного вклада: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опыт может быть использован в практике образовательных учреждений, воспитателями реабилитационных центров, детских домов и интернатов.</a:t>
            </a:r>
          </a:p>
          <a:p>
            <a:pPr marL="0" indent="0">
              <a:buFont typeface="Calibri" panose="020F0502020204030204" pitchFamily="34" charset="0"/>
              <a:buNone/>
            </a:pPr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Трудоемкость личного вклада: </a:t>
            </a:r>
          </a:p>
          <a:p>
            <a:pPr marL="0" indent="0">
              <a:buFont typeface="Calibri" panose="020F0502020204030204" pitchFamily="34" charset="0"/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заключается в обеспечении сочетаемости целей, планируемых в рабочей программе и комплекса оздоровительных мероприятий и проектов.  </a:t>
            </a:r>
          </a:p>
          <a:p>
            <a:pPr marL="0" indent="0">
              <a:buFont typeface="Calibri" panose="020F0502020204030204" pitchFamily="34" charset="0"/>
              <a:buNone/>
            </a:pPr>
            <a:endParaRPr lang="ru-RU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726489" y="2033068"/>
            <a:ext cx="2232247" cy="108012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Организация открытых уроков</a:t>
            </a:r>
          </a:p>
        </p:txBody>
      </p:sp>
      <p:sp>
        <p:nvSpPr>
          <p:cNvPr id="11" name="Овал 10"/>
          <p:cNvSpPr/>
          <p:nvPr/>
        </p:nvSpPr>
        <p:spPr>
          <a:xfrm>
            <a:off x="5450550" y="3108423"/>
            <a:ext cx="2522658" cy="108012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Выступления на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пед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. советах, МО</a:t>
            </a:r>
          </a:p>
        </p:txBody>
      </p:sp>
      <p:sp>
        <p:nvSpPr>
          <p:cNvPr id="12" name="Овал 11"/>
          <p:cNvSpPr/>
          <p:nvPr/>
        </p:nvSpPr>
        <p:spPr>
          <a:xfrm>
            <a:off x="6910611" y="1686420"/>
            <a:ext cx="2125194" cy="123087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На сайтах </a:t>
            </a:r>
            <a:r>
              <a:rPr lang="en-US" altLang="ru-RU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nsportal.ru</a:t>
            </a:r>
            <a:r>
              <a:rPr lang="ru-RU" altLang="ru-RU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 i</a:t>
            </a:r>
            <a:r>
              <a:rPr lang="en-US" altLang="ru-RU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mt</a:t>
            </a:r>
            <a:r>
              <a:rPr lang="ru-RU" altLang="ru-RU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e</a:t>
            </a:r>
            <a:r>
              <a:rPr lang="en-US" altLang="ru-RU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acher</a:t>
            </a:r>
            <a:r>
              <a:rPr lang="ru-RU" altLang="ru-RU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.</a:t>
            </a:r>
            <a:r>
              <a:rPr lang="en-US" altLang="ru-RU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ru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1161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305779" y="980728"/>
            <a:ext cx="853244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dirty="0"/>
              <a:t>1.	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Абдульманова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Л.В. Движение как способ жизни //Ребенок в мире культуры /под ред. Р.М.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Чумичевой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— Ставрополь: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Ставропольсервисшкола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2008. — С. 187 – 225.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Алямовская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В.Г. Воспитание здорового ребенка / В.Г.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Алямовская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— М.: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-Пресс, 2013. — 109 с.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Гончарова Е.В.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Компетентностный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 в образовании /Е.В. Гончарова //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Компетентностный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 к развитию личности. Материалы Всероссийской научно-практической заочной конференции. — Нижневартовск: НГГУ, — 2015. — С. 3-19.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Дубровский В.И. Здоровый образ жизни / В.И. Дубровский. — М.: RETORIKA-А: Флинта, 2012. — 560 с.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	Егоров Б.Б. Развивающая педагогика оздоровления / Б.Б. Егоров, В.Т. Кудрявцев. — М.: 2013. — 111 с.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	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Казин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Э.М. Основы индивидуального здоровья человека / Э.М.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Казин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Н.Г.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Блинова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Н.А. Литвинова. — М.: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Владос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2010. — 192 с.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	Ковалько, В.И.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/В.И. Ковалько. — М., 2012. — 102 с.</a:t>
            </a:r>
          </a:p>
          <a:p>
            <a:pPr marL="342900" indent="-342900">
              <a:buAutoNum type="arabicPeriod" startAt="8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Митина Е.П.,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сегодня и завтра // «Начальная школа», 2006, №6.</a:t>
            </a:r>
          </a:p>
          <a:p>
            <a:pPr marL="342900" indent="-342900">
              <a:buAutoNum type="arabicPeriod" startAt="8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Орехова  Т.Ф. организация процесса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здоровьесберегающего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образования в современной школе: Монография. – Магнитогорск: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2015.-355с.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Смирнов Н.К.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образовательные технологии в работе учителя и школы. - М.: АРКТИ , 2013.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Сериков С.Г.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учащихся в образовательных процессах. – Челябинск-Шадринск. – 2011.</a:t>
            </a:r>
          </a:p>
          <a:p>
            <a:pPr marL="342900" indent="-342900">
              <a:buAutoNum type="arabicPeriod" startAt="9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 startAt="9"/>
            </a:pPr>
            <a:endParaRPr lang="ru-RU" sz="1400" dirty="0"/>
          </a:p>
          <a:p>
            <a:pPr marL="342900" indent="-342900">
              <a:buAutoNum type="arabicPeriod" startAt="9"/>
            </a:pPr>
            <a:endParaRPr lang="ru-RU" sz="1400" dirty="0"/>
          </a:p>
          <a:p>
            <a:pPr marL="342900" indent="-342900">
              <a:buAutoNum type="arabicPeriod" startAt="9"/>
            </a:pPr>
            <a:endParaRPr lang="ru-RU" sz="1400" dirty="0"/>
          </a:p>
          <a:p>
            <a:pPr marL="342900" indent="-342900">
              <a:buAutoNum type="arabicPeriod" startAt="9"/>
            </a:pPr>
            <a:endParaRPr lang="ru-RU" sz="14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199" y="296470"/>
            <a:ext cx="8229600" cy="40466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Список используемой литературы:</a:t>
            </a:r>
          </a:p>
        </p:txBody>
      </p:sp>
    </p:spTree>
    <p:extLst>
      <p:ext uri="{BB962C8B-B14F-4D97-AF65-F5344CB8AC3E}">
        <p14:creationId xmlns:p14="http://schemas.microsoft.com/office/powerpoint/2010/main" xmlns="" val="266999851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1899</TotalTime>
  <Words>1276</Words>
  <Application>Microsoft Office PowerPoint</Application>
  <PresentationFormat>Экран (4:3)</PresentationFormat>
  <Paragraphs>192</Paragraphs>
  <Slides>16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Аспект</vt:lpstr>
      <vt:lpstr>Диаграмма</vt:lpstr>
      <vt:lpstr> Чернцовой Татьяны Владимировна</vt:lpstr>
      <vt:lpstr>Тема: «Формирование здоровьесберегающей компетентности воспитанников детского дома» </vt:lpstr>
      <vt:lpstr>Условия формирования личностного вклада педагога в развитие образования: </vt:lpstr>
      <vt:lpstr>Актуальность личного вклада в развитие образования</vt:lpstr>
      <vt:lpstr>Теоретическое обоснование личного вклада педагога в развитие образования</vt:lpstr>
      <vt:lpstr>Слайд 6</vt:lpstr>
      <vt:lpstr>Слайд 7</vt:lpstr>
      <vt:lpstr>Слайд 8</vt:lpstr>
      <vt:lpstr>Слайд 9</vt:lpstr>
      <vt:lpstr>Слайд 10</vt:lpstr>
      <vt:lpstr>Система физкультурно-оздоровительных мероприятий</vt:lpstr>
      <vt:lpstr>Слайд 12</vt:lpstr>
      <vt:lpstr>Мониторинг</vt:lpstr>
      <vt:lpstr>Слайд 14</vt:lpstr>
      <vt:lpstr>Транслируемость</vt:lpstr>
      <vt:lpstr>Список используемой литературы: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образования администрации Павловского муниципального района Нижегородской области  МКС(К)ОУ для обучающихся, воспитанников с ограниченными  возможностями здоровья специальная (коррекционная)  общеобразовательная школа VIII вида г. Павлово   ЗАВЫВАЛОВА СВЕТЛАНА ВЯЧЕСЛАВОВНА</dc:title>
  <dc:creator>Zver</dc:creator>
  <cp:lastModifiedBy>TDetDom</cp:lastModifiedBy>
  <cp:revision>115</cp:revision>
  <dcterms:modified xsi:type="dcterms:W3CDTF">2020-09-17T08:30:32Z</dcterms:modified>
</cp:coreProperties>
</file>