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4100" r:id="rId1"/>
  </p:sldMasterIdLst>
  <p:notesMasterIdLst>
    <p:notesMasterId r:id="rId17"/>
  </p:notesMasterIdLst>
  <p:sldIdLst>
    <p:sldId id="319" r:id="rId2"/>
    <p:sldId id="314" r:id="rId3"/>
    <p:sldId id="305" r:id="rId4"/>
    <p:sldId id="320" r:id="rId5"/>
    <p:sldId id="309" r:id="rId6"/>
    <p:sldId id="307" r:id="rId7"/>
    <p:sldId id="308" r:id="rId8"/>
    <p:sldId id="299" r:id="rId9"/>
    <p:sldId id="317" r:id="rId10"/>
    <p:sldId id="313" r:id="rId11"/>
    <p:sldId id="315" r:id="rId12"/>
    <p:sldId id="323" r:id="rId13"/>
    <p:sldId id="301" r:id="rId14"/>
    <p:sldId id="293" r:id="rId15"/>
    <p:sldId id="322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808080"/>
    <a:srgbClr val="3399FF"/>
    <a:srgbClr val="2C2720"/>
    <a:srgbClr val="0000CC"/>
    <a:srgbClr val="0000FF"/>
    <a:srgbClr val="3333FF"/>
    <a:srgbClr val="00CC99"/>
    <a:srgbClr val="3631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5161" autoAdjust="0"/>
  </p:normalViewPr>
  <p:slideViewPr>
    <p:cSldViewPr>
      <p:cViewPr>
        <p:scale>
          <a:sx n="100" d="100"/>
          <a:sy n="100" d="100"/>
        </p:scale>
        <p:origin x="-516" y="10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44F097-8C92-4EB6-AB6B-5D5209CE9B5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89023E5-6CE9-483F-8374-8A63A4030F51}">
      <dgm:prSet phldrT="[Текст]"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pPr>
            <a:lnSpc>
              <a:spcPct val="150000"/>
            </a:lnSpc>
          </a:pPr>
          <a:r>
            <a:rPr lang="ru-RU" altLang="zh-CN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Участие воспитанников детского дома в волонтерской  деятельности способствует позитивным изменениям в их личностном росте, в том числе  духовно-нравственном развитии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EC491D2-C6AA-4BF8-845A-CDC7B6A19188}" type="parTrans" cxnId="{FF8A1EBB-2F9E-47CE-BBBC-6F04820B0D67}">
      <dgm:prSet/>
      <dgm:spPr/>
      <dgm:t>
        <a:bodyPr/>
        <a:lstStyle/>
        <a:p>
          <a:endParaRPr lang="ru-RU"/>
        </a:p>
      </dgm:t>
    </dgm:pt>
    <dgm:pt modelId="{1473EC55-F88E-4DB0-A1E4-028F9E4D6C38}" type="sibTrans" cxnId="{FF8A1EBB-2F9E-47CE-BBBC-6F04820B0D67}">
      <dgm:prSet/>
      <dgm:spPr/>
      <dgm:t>
        <a:bodyPr/>
        <a:lstStyle/>
        <a:p>
          <a:endParaRPr lang="ru-RU"/>
        </a:p>
      </dgm:t>
    </dgm:pt>
    <dgm:pt modelId="{6AE11D30-7819-4986-9B60-D6D2C1DB4FA3}">
      <dgm:prSet phldrT="[Текст]" custT="1"/>
      <dgm:spPr>
        <a:solidFill>
          <a:schemeClr val="accent6">
            <a:lumMod val="60000"/>
            <a:lumOff val="40000"/>
          </a:schemeClr>
        </a:solidFill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r>
            <a:rPr lang="ru-RU" sz="1600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Духовно здоровая личность с активной жизненной (нравственной) позицией</a:t>
          </a:r>
        </a:p>
        <a:p>
          <a:endParaRPr lang="ru-RU" sz="1600" dirty="0" smtClean="0">
            <a:solidFill>
              <a:schemeClr val="accent6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1600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СОЦИАЛИЗАЦИЯ</a:t>
          </a:r>
          <a:endParaRPr lang="ru-RU" sz="1600" dirty="0">
            <a:solidFill>
              <a:schemeClr val="accent6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98CEB03-2284-4D4F-820A-B5F1F0CB9B96}" type="parTrans" cxnId="{DADDA723-82E0-46F0-9024-5049B76674E0}">
      <dgm:prSet/>
      <dgm:spPr/>
      <dgm:t>
        <a:bodyPr/>
        <a:lstStyle/>
        <a:p>
          <a:endParaRPr lang="ru-RU"/>
        </a:p>
      </dgm:t>
    </dgm:pt>
    <dgm:pt modelId="{32CA8DCF-1730-49E9-B90D-CC02D859C47A}" type="sibTrans" cxnId="{DADDA723-82E0-46F0-9024-5049B76674E0}">
      <dgm:prSet/>
      <dgm:spPr/>
      <dgm:t>
        <a:bodyPr/>
        <a:lstStyle/>
        <a:p>
          <a:endParaRPr lang="ru-RU"/>
        </a:p>
      </dgm:t>
    </dgm:pt>
    <dgm:pt modelId="{C1F3D1E9-8037-4C17-A49A-F764549F100B}" type="pres">
      <dgm:prSet presAssocID="{0F44F097-8C92-4EB6-AB6B-5D5209CE9B5E}" presName="CompostProcess" presStyleCnt="0">
        <dgm:presLayoutVars>
          <dgm:dir/>
          <dgm:resizeHandles val="exact"/>
        </dgm:presLayoutVars>
      </dgm:prSet>
      <dgm:spPr/>
    </dgm:pt>
    <dgm:pt modelId="{CEE08D1F-7045-4C33-AEC1-0EF7B98A5939}" type="pres">
      <dgm:prSet presAssocID="{0F44F097-8C92-4EB6-AB6B-5D5209CE9B5E}" presName="arrow" presStyleLbl="bgShp" presStyleIdx="0" presStyleCnt="1" custScaleX="85408" custLinFactNeighborX="-17089" custLinFactNeighborY="-33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</dgm:spPr>
    </dgm:pt>
    <dgm:pt modelId="{6A6F753D-21E2-4B9D-9D45-B355AA689E32}" type="pres">
      <dgm:prSet presAssocID="{0F44F097-8C92-4EB6-AB6B-5D5209CE9B5E}" presName="linearProcess" presStyleCnt="0"/>
      <dgm:spPr/>
    </dgm:pt>
    <dgm:pt modelId="{47151768-AAF2-4F99-A777-A7EF9E601CF5}" type="pres">
      <dgm:prSet presAssocID="{C89023E5-6CE9-483F-8374-8A63A4030F51}" presName="textNode" presStyleLbl="node1" presStyleIdx="0" presStyleCnt="2" custScaleX="130683" custScaleY="91758" custLinFactX="-2598" custLinFactNeighborX="-100000" custLinFactNeighborY="-19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B86EFF-BAA2-4956-B857-950D903D739A}" type="pres">
      <dgm:prSet presAssocID="{1473EC55-F88E-4DB0-A1E4-028F9E4D6C38}" presName="sibTrans" presStyleCnt="0"/>
      <dgm:spPr/>
    </dgm:pt>
    <dgm:pt modelId="{9C8807A7-6D49-4959-AA0D-729EDA6A556C}" type="pres">
      <dgm:prSet presAssocID="{6AE11D30-7819-4986-9B60-D6D2C1DB4FA3}" presName="textNode" presStyleLbl="node1" presStyleIdx="1" presStyleCnt="2" custScaleX="71792" custScaleY="85172" custLinFactX="7271" custLinFactNeighborX="100000" custLinFactNeighborY="-21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1B9738-F03E-48F6-9FCC-AC24DFFD69CF}" type="presOf" srcId="{6AE11D30-7819-4986-9B60-D6D2C1DB4FA3}" destId="{9C8807A7-6D49-4959-AA0D-729EDA6A556C}" srcOrd="0" destOrd="0" presId="urn:microsoft.com/office/officeart/2005/8/layout/hProcess9"/>
    <dgm:cxn modelId="{57FA144F-7354-46DB-B282-A67A40A515FE}" type="presOf" srcId="{C89023E5-6CE9-483F-8374-8A63A4030F51}" destId="{47151768-AAF2-4F99-A777-A7EF9E601CF5}" srcOrd="0" destOrd="0" presId="urn:microsoft.com/office/officeart/2005/8/layout/hProcess9"/>
    <dgm:cxn modelId="{FF8A1EBB-2F9E-47CE-BBBC-6F04820B0D67}" srcId="{0F44F097-8C92-4EB6-AB6B-5D5209CE9B5E}" destId="{C89023E5-6CE9-483F-8374-8A63A4030F51}" srcOrd="0" destOrd="0" parTransId="{9EC491D2-C6AA-4BF8-845A-CDC7B6A19188}" sibTransId="{1473EC55-F88E-4DB0-A1E4-028F9E4D6C38}"/>
    <dgm:cxn modelId="{DADDA723-82E0-46F0-9024-5049B76674E0}" srcId="{0F44F097-8C92-4EB6-AB6B-5D5209CE9B5E}" destId="{6AE11D30-7819-4986-9B60-D6D2C1DB4FA3}" srcOrd="1" destOrd="0" parTransId="{398CEB03-2284-4D4F-820A-B5F1F0CB9B96}" sibTransId="{32CA8DCF-1730-49E9-B90D-CC02D859C47A}"/>
    <dgm:cxn modelId="{394D6BDC-AC8C-4CEA-8869-554BA10848FD}" type="presOf" srcId="{0F44F097-8C92-4EB6-AB6B-5D5209CE9B5E}" destId="{C1F3D1E9-8037-4C17-A49A-F764549F100B}" srcOrd="0" destOrd="0" presId="urn:microsoft.com/office/officeart/2005/8/layout/hProcess9"/>
    <dgm:cxn modelId="{EE5C05EA-862B-4C40-895D-CC16EB3FDCE2}" type="presParOf" srcId="{C1F3D1E9-8037-4C17-A49A-F764549F100B}" destId="{CEE08D1F-7045-4C33-AEC1-0EF7B98A5939}" srcOrd="0" destOrd="0" presId="urn:microsoft.com/office/officeart/2005/8/layout/hProcess9"/>
    <dgm:cxn modelId="{7652B004-1784-4583-A79A-5027AA7D19FC}" type="presParOf" srcId="{C1F3D1E9-8037-4C17-A49A-F764549F100B}" destId="{6A6F753D-21E2-4B9D-9D45-B355AA689E32}" srcOrd="1" destOrd="0" presId="urn:microsoft.com/office/officeart/2005/8/layout/hProcess9"/>
    <dgm:cxn modelId="{EE4B214D-8877-49E9-B44D-49B7281FD0CE}" type="presParOf" srcId="{6A6F753D-21E2-4B9D-9D45-B355AA689E32}" destId="{47151768-AAF2-4F99-A777-A7EF9E601CF5}" srcOrd="0" destOrd="0" presId="urn:microsoft.com/office/officeart/2005/8/layout/hProcess9"/>
    <dgm:cxn modelId="{75CDC84F-EDDE-4DD0-BFFF-34F4CD38B656}" type="presParOf" srcId="{6A6F753D-21E2-4B9D-9D45-B355AA689E32}" destId="{60B86EFF-BAA2-4956-B857-950D903D739A}" srcOrd="1" destOrd="0" presId="urn:microsoft.com/office/officeart/2005/8/layout/hProcess9"/>
    <dgm:cxn modelId="{90D2EFCF-1BB9-4ED2-9C38-CEABC81725B8}" type="presParOf" srcId="{6A6F753D-21E2-4B9D-9D45-B355AA689E32}" destId="{9C8807A7-6D49-4959-AA0D-729EDA6A556C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D792EA0-7E25-41B1-A675-E071F34F7A26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725E0B92-466B-4728-B2C6-0346EE63CE25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Направления деятельности </a:t>
          </a:r>
        </a:p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волонтерской группы</a:t>
          </a:r>
          <a:endParaRPr lang="ru-RU" sz="1900" dirty="0">
            <a:latin typeface="Times New Roman" pitchFamily="18" charset="0"/>
            <a:cs typeface="Times New Roman" pitchFamily="18" charset="0"/>
          </a:endParaRPr>
        </a:p>
      </dgm:t>
    </dgm:pt>
    <dgm:pt modelId="{DE65146A-B732-45DA-96D9-B308FCA923C4}" type="parTrans" cxnId="{60EB8214-B6B6-42CF-9C77-58D23F8EA0CB}">
      <dgm:prSet/>
      <dgm:spPr/>
      <dgm:t>
        <a:bodyPr/>
        <a:lstStyle/>
        <a:p>
          <a:endParaRPr lang="ru-RU"/>
        </a:p>
      </dgm:t>
    </dgm:pt>
    <dgm:pt modelId="{A25868D9-0ECF-4D2A-B71F-80DF22563CC3}" type="sibTrans" cxnId="{60EB8214-B6B6-42CF-9C77-58D23F8EA0CB}">
      <dgm:prSet/>
      <dgm:spPr/>
      <dgm:t>
        <a:bodyPr/>
        <a:lstStyle/>
        <a:p>
          <a:endParaRPr lang="ru-RU"/>
        </a:p>
      </dgm:t>
    </dgm:pt>
    <dgm:pt modelId="{8A348CDE-7331-4CB8-883F-7971CCB5CA57}">
      <dgm:prSet phldrT="[Текст]"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Здоровьесберегающее</a:t>
          </a:r>
          <a:endParaRPr lang="ru-RU" sz="15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718DB86-1BF5-49DA-9170-20DF477213BE}" type="parTrans" cxnId="{2F2F29EC-A6A2-4DE1-9883-323E3B7C75CD}">
      <dgm:prSet/>
      <dgm:spPr/>
      <dgm:t>
        <a:bodyPr/>
        <a:lstStyle/>
        <a:p>
          <a:endParaRPr lang="ru-RU"/>
        </a:p>
      </dgm:t>
    </dgm:pt>
    <dgm:pt modelId="{709C3032-7C7A-4D84-984E-9DCD4C69A9EE}" type="sibTrans" cxnId="{2F2F29EC-A6A2-4DE1-9883-323E3B7C75CD}">
      <dgm:prSet/>
      <dgm:spPr/>
      <dgm:t>
        <a:bodyPr/>
        <a:lstStyle/>
        <a:p>
          <a:endParaRPr lang="ru-RU"/>
        </a:p>
      </dgm:t>
    </dgm:pt>
    <dgm:pt modelId="{2D19A073-1D24-48DF-B18D-DB04FD8965DD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r>
            <a:rPr lang="ru-RU" sz="1600" u="none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Трудовое</a:t>
          </a:r>
          <a:endParaRPr lang="ru-RU" sz="1600" u="none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4E325D0-032D-4E28-850C-00A54B1B58C1}" type="parTrans" cxnId="{14B9FDA8-E6B9-42A5-A667-81A571E55BFE}">
      <dgm:prSet/>
      <dgm:spPr/>
      <dgm:t>
        <a:bodyPr/>
        <a:lstStyle/>
        <a:p>
          <a:endParaRPr lang="ru-RU"/>
        </a:p>
      </dgm:t>
    </dgm:pt>
    <dgm:pt modelId="{D93B8318-61F3-4FCA-B4B0-A235CE2412BA}" type="sibTrans" cxnId="{14B9FDA8-E6B9-42A5-A667-81A571E55BFE}">
      <dgm:prSet/>
      <dgm:spPr/>
      <dgm:t>
        <a:bodyPr/>
        <a:lstStyle/>
        <a:p>
          <a:endParaRPr lang="ru-RU"/>
        </a:p>
      </dgm:t>
    </dgm:pt>
    <dgm:pt modelId="{4249DAA5-4DF1-4185-B434-29340C473241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Православное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53A6C6E-7588-41CE-8B31-57AFA2D1D646}" type="parTrans" cxnId="{7B97232D-80EE-4648-92D5-12A00974E3FD}">
      <dgm:prSet/>
      <dgm:spPr/>
      <dgm:t>
        <a:bodyPr/>
        <a:lstStyle/>
        <a:p>
          <a:endParaRPr lang="ru-RU"/>
        </a:p>
      </dgm:t>
    </dgm:pt>
    <dgm:pt modelId="{F479EF1F-6199-444E-9B7E-1AAF47585BF9}" type="sibTrans" cxnId="{7B97232D-80EE-4648-92D5-12A00974E3FD}">
      <dgm:prSet/>
      <dgm:spPr/>
      <dgm:t>
        <a:bodyPr/>
        <a:lstStyle/>
        <a:p>
          <a:endParaRPr lang="ru-RU"/>
        </a:p>
      </dgm:t>
    </dgm:pt>
    <dgm:pt modelId="{A66D875C-4522-46F9-A906-A57A25E9E637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Социальное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ECD40CDE-60D3-4EF5-B4E5-B44E84178CB4}" type="parTrans" cxnId="{11C6CE85-B246-4617-896A-383C3D09ADB6}">
      <dgm:prSet/>
      <dgm:spPr/>
      <dgm:t>
        <a:bodyPr/>
        <a:lstStyle/>
        <a:p>
          <a:endParaRPr lang="ru-RU"/>
        </a:p>
      </dgm:t>
    </dgm:pt>
    <dgm:pt modelId="{B89262FC-0075-4FC0-AAF9-FCE44E3E01FF}" type="sibTrans" cxnId="{11C6CE85-B246-4617-896A-383C3D09ADB6}">
      <dgm:prSet/>
      <dgm:spPr/>
      <dgm:t>
        <a:bodyPr/>
        <a:lstStyle/>
        <a:p>
          <a:endParaRPr lang="ru-RU"/>
        </a:p>
      </dgm:t>
    </dgm:pt>
    <dgm:pt modelId="{F062E321-D9D0-4592-9154-9F85C89B9FE7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Эстетическое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36E81B52-763D-4B98-A49E-C00F6A0E40EF}" type="parTrans" cxnId="{1270329D-08BE-44A3-B70D-CC4F91314347}">
      <dgm:prSet/>
      <dgm:spPr/>
      <dgm:t>
        <a:bodyPr/>
        <a:lstStyle/>
        <a:p>
          <a:endParaRPr lang="ru-RU"/>
        </a:p>
      </dgm:t>
    </dgm:pt>
    <dgm:pt modelId="{D6F52E2E-22BB-4B5A-ACD5-095AAF0CA0C0}" type="sibTrans" cxnId="{1270329D-08BE-44A3-B70D-CC4F91314347}">
      <dgm:prSet/>
      <dgm:spPr/>
      <dgm:t>
        <a:bodyPr/>
        <a:lstStyle/>
        <a:p>
          <a:endParaRPr lang="ru-RU"/>
        </a:p>
      </dgm:t>
    </dgm:pt>
    <dgm:pt modelId="{8F5F21E2-57C5-4150-9C45-9CB574B72771}">
      <dgm:prSet phldrT="[Текст]" custT="1"/>
      <dgm:spPr/>
      <dgm:t>
        <a:bodyPr/>
        <a:lstStyle/>
        <a:p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Гражданско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- патриотическое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3050E7B0-9BBE-4A13-BBBB-3C4275592FB6}" type="parTrans" cxnId="{2800A471-882C-47B9-8F1B-157C8EE90F5C}">
      <dgm:prSet/>
      <dgm:spPr/>
      <dgm:t>
        <a:bodyPr/>
        <a:lstStyle/>
        <a:p>
          <a:endParaRPr lang="ru-RU"/>
        </a:p>
      </dgm:t>
    </dgm:pt>
    <dgm:pt modelId="{19BC7D62-7C44-414F-84E3-414AA69373B7}" type="sibTrans" cxnId="{2800A471-882C-47B9-8F1B-157C8EE90F5C}">
      <dgm:prSet/>
      <dgm:spPr/>
      <dgm:t>
        <a:bodyPr/>
        <a:lstStyle/>
        <a:p>
          <a:endParaRPr lang="ru-RU"/>
        </a:p>
      </dgm:t>
    </dgm:pt>
    <dgm:pt modelId="{93F15F93-7C23-4361-A77D-76B897D8101C}" type="pres">
      <dgm:prSet presAssocID="{5D792EA0-7E25-41B1-A675-E071F34F7A2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A708B2-F8EF-441B-AF27-1B3878B01699}" type="pres">
      <dgm:prSet presAssocID="{725E0B92-466B-4728-B2C6-0346EE63CE25}" presName="root1" presStyleCnt="0"/>
      <dgm:spPr/>
    </dgm:pt>
    <dgm:pt modelId="{1A513264-336C-4E95-8C58-23AE0B8682F9}" type="pres">
      <dgm:prSet presAssocID="{725E0B92-466B-4728-B2C6-0346EE63CE25}" presName="LevelOneTextNode" presStyleLbl="node0" presStyleIdx="0" presStyleCnt="1" custScaleY="119488" custLinFactNeighborX="3720" custLinFactNeighborY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7A2624D-6CA1-4547-8C09-E21A9304572E}" type="pres">
      <dgm:prSet presAssocID="{725E0B92-466B-4728-B2C6-0346EE63CE25}" presName="level2hierChild" presStyleCnt="0"/>
      <dgm:spPr/>
    </dgm:pt>
    <dgm:pt modelId="{579CAE3A-DDD0-43C3-BD9B-DCE4C00E10C3}" type="pres">
      <dgm:prSet presAssocID="{E718DB86-1BF5-49DA-9170-20DF477213BE}" presName="conn2-1" presStyleLbl="parChTrans1D2" presStyleIdx="0" presStyleCnt="6"/>
      <dgm:spPr/>
      <dgm:t>
        <a:bodyPr/>
        <a:lstStyle/>
        <a:p>
          <a:endParaRPr lang="ru-RU"/>
        </a:p>
      </dgm:t>
    </dgm:pt>
    <dgm:pt modelId="{9D729BF6-AFB9-424C-B2C8-8C61CD0DB591}" type="pres">
      <dgm:prSet presAssocID="{E718DB86-1BF5-49DA-9170-20DF477213BE}" presName="connTx" presStyleLbl="parChTrans1D2" presStyleIdx="0" presStyleCnt="6"/>
      <dgm:spPr/>
      <dgm:t>
        <a:bodyPr/>
        <a:lstStyle/>
        <a:p>
          <a:endParaRPr lang="ru-RU"/>
        </a:p>
      </dgm:t>
    </dgm:pt>
    <dgm:pt modelId="{1532B6B8-1297-4AB0-9332-4EF728EDFF38}" type="pres">
      <dgm:prSet presAssocID="{8A348CDE-7331-4CB8-883F-7971CCB5CA57}" presName="root2" presStyleCnt="0"/>
      <dgm:spPr/>
    </dgm:pt>
    <dgm:pt modelId="{A79528DB-7CDC-4F49-A4D3-9A5B343B4462}" type="pres">
      <dgm:prSet presAssocID="{8A348CDE-7331-4CB8-883F-7971CCB5CA57}" presName="LevelTwoTextNode" presStyleLbl="node2" presStyleIdx="0" presStyleCnt="6" custScaleX="1009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B49493F-6CC7-4701-B191-9B38076C0640}" type="pres">
      <dgm:prSet presAssocID="{8A348CDE-7331-4CB8-883F-7971CCB5CA57}" presName="level3hierChild" presStyleCnt="0"/>
      <dgm:spPr/>
    </dgm:pt>
    <dgm:pt modelId="{7EAF7028-E700-482D-A772-D8BA3ACD1AAA}" type="pres">
      <dgm:prSet presAssocID="{D4E325D0-032D-4E28-850C-00A54B1B58C1}" presName="conn2-1" presStyleLbl="parChTrans1D2" presStyleIdx="1" presStyleCnt="6"/>
      <dgm:spPr/>
      <dgm:t>
        <a:bodyPr/>
        <a:lstStyle/>
        <a:p>
          <a:endParaRPr lang="ru-RU"/>
        </a:p>
      </dgm:t>
    </dgm:pt>
    <dgm:pt modelId="{8A857475-7A3B-4E15-8DF7-76DA30146DDA}" type="pres">
      <dgm:prSet presAssocID="{D4E325D0-032D-4E28-850C-00A54B1B58C1}" presName="connTx" presStyleLbl="parChTrans1D2" presStyleIdx="1" presStyleCnt="6"/>
      <dgm:spPr/>
      <dgm:t>
        <a:bodyPr/>
        <a:lstStyle/>
        <a:p>
          <a:endParaRPr lang="ru-RU"/>
        </a:p>
      </dgm:t>
    </dgm:pt>
    <dgm:pt modelId="{3648AD5C-A8FD-4E90-B022-A806603DFC15}" type="pres">
      <dgm:prSet presAssocID="{2D19A073-1D24-48DF-B18D-DB04FD8965DD}" presName="root2" presStyleCnt="0"/>
      <dgm:spPr/>
    </dgm:pt>
    <dgm:pt modelId="{E9CD0BBD-5235-45B7-A21E-8AA1AC1B7097}" type="pres">
      <dgm:prSet presAssocID="{2D19A073-1D24-48DF-B18D-DB04FD8965DD}" presName="LevelTwoTextNode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5C9B441-5230-40D6-859E-5C57D97EEFCD}" type="pres">
      <dgm:prSet presAssocID="{2D19A073-1D24-48DF-B18D-DB04FD8965DD}" presName="level3hierChild" presStyleCnt="0"/>
      <dgm:spPr/>
    </dgm:pt>
    <dgm:pt modelId="{8A9ACE28-AA64-4191-A2D1-B0633E26867A}" type="pres">
      <dgm:prSet presAssocID="{053A6C6E-7588-41CE-8B31-57AFA2D1D646}" presName="conn2-1" presStyleLbl="parChTrans1D2" presStyleIdx="2" presStyleCnt="6"/>
      <dgm:spPr/>
      <dgm:t>
        <a:bodyPr/>
        <a:lstStyle/>
        <a:p>
          <a:endParaRPr lang="ru-RU"/>
        </a:p>
      </dgm:t>
    </dgm:pt>
    <dgm:pt modelId="{475FB8AB-1EB9-4108-8AE1-AE04809D3CB6}" type="pres">
      <dgm:prSet presAssocID="{053A6C6E-7588-41CE-8B31-57AFA2D1D646}" presName="connTx" presStyleLbl="parChTrans1D2" presStyleIdx="2" presStyleCnt="6"/>
      <dgm:spPr/>
      <dgm:t>
        <a:bodyPr/>
        <a:lstStyle/>
        <a:p>
          <a:endParaRPr lang="ru-RU"/>
        </a:p>
      </dgm:t>
    </dgm:pt>
    <dgm:pt modelId="{BE28A390-EC70-420E-A79A-C1796ED1F6D3}" type="pres">
      <dgm:prSet presAssocID="{4249DAA5-4DF1-4185-B434-29340C473241}" presName="root2" presStyleCnt="0"/>
      <dgm:spPr/>
    </dgm:pt>
    <dgm:pt modelId="{EB77A3C4-0355-4503-B0CF-ECA3517BE931}" type="pres">
      <dgm:prSet presAssocID="{4249DAA5-4DF1-4185-B434-29340C473241}" presName="LevelTwoTextNode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3818946-911B-4564-9BEF-EB524CD2818E}" type="pres">
      <dgm:prSet presAssocID="{4249DAA5-4DF1-4185-B434-29340C473241}" presName="level3hierChild" presStyleCnt="0"/>
      <dgm:spPr/>
    </dgm:pt>
    <dgm:pt modelId="{032EEB0F-6C1B-4C3A-8F33-AA025E5E3C51}" type="pres">
      <dgm:prSet presAssocID="{ECD40CDE-60D3-4EF5-B4E5-B44E84178CB4}" presName="conn2-1" presStyleLbl="parChTrans1D2" presStyleIdx="3" presStyleCnt="6"/>
      <dgm:spPr/>
      <dgm:t>
        <a:bodyPr/>
        <a:lstStyle/>
        <a:p>
          <a:endParaRPr lang="ru-RU"/>
        </a:p>
      </dgm:t>
    </dgm:pt>
    <dgm:pt modelId="{0C42D383-23C1-4626-B9FB-BDFB2D290C81}" type="pres">
      <dgm:prSet presAssocID="{ECD40CDE-60D3-4EF5-B4E5-B44E84178CB4}" presName="connTx" presStyleLbl="parChTrans1D2" presStyleIdx="3" presStyleCnt="6"/>
      <dgm:spPr/>
      <dgm:t>
        <a:bodyPr/>
        <a:lstStyle/>
        <a:p>
          <a:endParaRPr lang="ru-RU"/>
        </a:p>
      </dgm:t>
    </dgm:pt>
    <dgm:pt modelId="{98545881-DB1D-4F67-A83D-4E1569F450D4}" type="pres">
      <dgm:prSet presAssocID="{A66D875C-4522-46F9-A906-A57A25E9E637}" presName="root2" presStyleCnt="0"/>
      <dgm:spPr/>
    </dgm:pt>
    <dgm:pt modelId="{D1230AC8-726F-4F04-B8A8-3A9A4A8A128E}" type="pres">
      <dgm:prSet presAssocID="{A66D875C-4522-46F9-A906-A57A25E9E637}" presName="LevelTwoTextNode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F8CEAE-94C9-433A-9CE3-CF1CECDBFCD0}" type="pres">
      <dgm:prSet presAssocID="{A66D875C-4522-46F9-A906-A57A25E9E637}" presName="level3hierChild" presStyleCnt="0"/>
      <dgm:spPr/>
    </dgm:pt>
    <dgm:pt modelId="{EDBDC653-CB90-4F97-9330-05340284B8B3}" type="pres">
      <dgm:prSet presAssocID="{36E81B52-763D-4B98-A49E-C00F6A0E40EF}" presName="conn2-1" presStyleLbl="parChTrans1D2" presStyleIdx="4" presStyleCnt="6"/>
      <dgm:spPr/>
      <dgm:t>
        <a:bodyPr/>
        <a:lstStyle/>
        <a:p>
          <a:endParaRPr lang="ru-RU"/>
        </a:p>
      </dgm:t>
    </dgm:pt>
    <dgm:pt modelId="{866CA045-247C-4004-9B2A-C3EBD7065575}" type="pres">
      <dgm:prSet presAssocID="{36E81B52-763D-4B98-A49E-C00F6A0E40EF}" presName="connTx" presStyleLbl="parChTrans1D2" presStyleIdx="4" presStyleCnt="6"/>
      <dgm:spPr/>
      <dgm:t>
        <a:bodyPr/>
        <a:lstStyle/>
        <a:p>
          <a:endParaRPr lang="ru-RU"/>
        </a:p>
      </dgm:t>
    </dgm:pt>
    <dgm:pt modelId="{4D24C6F9-5615-4516-B41A-B54C417E6506}" type="pres">
      <dgm:prSet presAssocID="{F062E321-D9D0-4592-9154-9F85C89B9FE7}" presName="root2" presStyleCnt="0"/>
      <dgm:spPr/>
    </dgm:pt>
    <dgm:pt modelId="{98EEAA30-86A9-4363-A934-816EEA4EBE26}" type="pres">
      <dgm:prSet presAssocID="{F062E321-D9D0-4592-9154-9F85C89B9FE7}" presName="LevelTwoTextNode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92631FA-C2F7-4DF3-83AD-783831BD4290}" type="pres">
      <dgm:prSet presAssocID="{F062E321-D9D0-4592-9154-9F85C89B9FE7}" presName="level3hierChild" presStyleCnt="0"/>
      <dgm:spPr/>
    </dgm:pt>
    <dgm:pt modelId="{15C9FC66-4481-4F50-9985-8968ECD5190F}" type="pres">
      <dgm:prSet presAssocID="{3050E7B0-9BBE-4A13-BBBB-3C4275592FB6}" presName="conn2-1" presStyleLbl="parChTrans1D2" presStyleIdx="5" presStyleCnt="6"/>
      <dgm:spPr/>
      <dgm:t>
        <a:bodyPr/>
        <a:lstStyle/>
        <a:p>
          <a:endParaRPr lang="ru-RU"/>
        </a:p>
      </dgm:t>
    </dgm:pt>
    <dgm:pt modelId="{E70B356E-24CF-4F10-A612-20190C83E4CF}" type="pres">
      <dgm:prSet presAssocID="{3050E7B0-9BBE-4A13-BBBB-3C4275592FB6}" presName="connTx" presStyleLbl="parChTrans1D2" presStyleIdx="5" presStyleCnt="6"/>
      <dgm:spPr/>
      <dgm:t>
        <a:bodyPr/>
        <a:lstStyle/>
        <a:p>
          <a:endParaRPr lang="ru-RU"/>
        </a:p>
      </dgm:t>
    </dgm:pt>
    <dgm:pt modelId="{EAC3FFFD-D6AC-4B0F-9BAF-EBCE78FC3701}" type="pres">
      <dgm:prSet presAssocID="{8F5F21E2-57C5-4150-9C45-9CB574B72771}" presName="root2" presStyleCnt="0"/>
      <dgm:spPr/>
    </dgm:pt>
    <dgm:pt modelId="{B7FB8F06-18D7-4BA4-A24C-0C216B8F4852}" type="pres">
      <dgm:prSet presAssocID="{8F5F21E2-57C5-4150-9C45-9CB574B72771}" presName="LevelTwoTextNode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8A5F8A9-E069-4D13-BCA0-6F0C935FC63F}" type="pres">
      <dgm:prSet presAssocID="{8F5F21E2-57C5-4150-9C45-9CB574B72771}" presName="level3hierChild" presStyleCnt="0"/>
      <dgm:spPr/>
    </dgm:pt>
  </dgm:ptLst>
  <dgm:cxnLst>
    <dgm:cxn modelId="{11C6CE85-B246-4617-896A-383C3D09ADB6}" srcId="{725E0B92-466B-4728-B2C6-0346EE63CE25}" destId="{A66D875C-4522-46F9-A906-A57A25E9E637}" srcOrd="3" destOrd="0" parTransId="{ECD40CDE-60D3-4EF5-B4E5-B44E84178CB4}" sibTransId="{B89262FC-0075-4FC0-AAF9-FCE44E3E01FF}"/>
    <dgm:cxn modelId="{13ADB6F2-9601-455E-BCCA-0B12955F2D9F}" type="presOf" srcId="{36E81B52-763D-4B98-A49E-C00F6A0E40EF}" destId="{EDBDC653-CB90-4F97-9330-05340284B8B3}" srcOrd="0" destOrd="0" presId="urn:microsoft.com/office/officeart/2008/layout/HorizontalMultiLevelHierarchy"/>
    <dgm:cxn modelId="{B328AEF8-F7CD-44DC-8B53-AFEE52364AB6}" type="presOf" srcId="{8A348CDE-7331-4CB8-883F-7971CCB5CA57}" destId="{A79528DB-7CDC-4F49-A4D3-9A5B343B4462}" srcOrd="0" destOrd="0" presId="urn:microsoft.com/office/officeart/2008/layout/HorizontalMultiLevelHierarchy"/>
    <dgm:cxn modelId="{C9E4AEF1-C728-49E2-993F-C20063CFB9C2}" type="presOf" srcId="{A66D875C-4522-46F9-A906-A57A25E9E637}" destId="{D1230AC8-726F-4F04-B8A8-3A9A4A8A128E}" srcOrd="0" destOrd="0" presId="urn:microsoft.com/office/officeart/2008/layout/HorizontalMultiLevelHierarchy"/>
    <dgm:cxn modelId="{34F65A80-CBE3-4BB4-8B2A-C5B79AA8DA74}" type="presOf" srcId="{ECD40CDE-60D3-4EF5-B4E5-B44E84178CB4}" destId="{0C42D383-23C1-4626-B9FB-BDFB2D290C81}" srcOrd="1" destOrd="0" presId="urn:microsoft.com/office/officeart/2008/layout/HorizontalMultiLevelHierarchy"/>
    <dgm:cxn modelId="{A51AC7DA-32EA-4D89-B349-7E8002112DE6}" type="presOf" srcId="{2D19A073-1D24-48DF-B18D-DB04FD8965DD}" destId="{E9CD0BBD-5235-45B7-A21E-8AA1AC1B7097}" srcOrd="0" destOrd="0" presId="urn:microsoft.com/office/officeart/2008/layout/HorizontalMultiLevelHierarchy"/>
    <dgm:cxn modelId="{7B97232D-80EE-4648-92D5-12A00974E3FD}" srcId="{725E0B92-466B-4728-B2C6-0346EE63CE25}" destId="{4249DAA5-4DF1-4185-B434-29340C473241}" srcOrd="2" destOrd="0" parTransId="{053A6C6E-7588-41CE-8B31-57AFA2D1D646}" sibTransId="{F479EF1F-6199-444E-9B7E-1AAF47585BF9}"/>
    <dgm:cxn modelId="{D5106F5C-857F-4D53-8F56-7FAE7063F72A}" type="presOf" srcId="{3050E7B0-9BBE-4A13-BBBB-3C4275592FB6}" destId="{15C9FC66-4481-4F50-9985-8968ECD5190F}" srcOrd="0" destOrd="0" presId="urn:microsoft.com/office/officeart/2008/layout/HorizontalMultiLevelHierarchy"/>
    <dgm:cxn modelId="{FFF6F5BC-869B-419C-8116-DAC5E8CFC786}" type="presOf" srcId="{8F5F21E2-57C5-4150-9C45-9CB574B72771}" destId="{B7FB8F06-18D7-4BA4-A24C-0C216B8F4852}" srcOrd="0" destOrd="0" presId="urn:microsoft.com/office/officeart/2008/layout/HorizontalMultiLevelHierarchy"/>
    <dgm:cxn modelId="{2F2F29EC-A6A2-4DE1-9883-323E3B7C75CD}" srcId="{725E0B92-466B-4728-B2C6-0346EE63CE25}" destId="{8A348CDE-7331-4CB8-883F-7971CCB5CA57}" srcOrd="0" destOrd="0" parTransId="{E718DB86-1BF5-49DA-9170-20DF477213BE}" sibTransId="{709C3032-7C7A-4D84-984E-9DCD4C69A9EE}"/>
    <dgm:cxn modelId="{60EB8214-B6B6-42CF-9C77-58D23F8EA0CB}" srcId="{5D792EA0-7E25-41B1-A675-E071F34F7A26}" destId="{725E0B92-466B-4728-B2C6-0346EE63CE25}" srcOrd="0" destOrd="0" parTransId="{DE65146A-B732-45DA-96D9-B308FCA923C4}" sibTransId="{A25868D9-0ECF-4D2A-B71F-80DF22563CC3}"/>
    <dgm:cxn modelId="{1D615E8B-79ED-402F-B924-66E766C2B9E6}" type="presOf" srcId="{053A6C6E-7588-41CE-8B31-57AFA2D1D646}" destId="{8A9ACE28-AA64-4191-A2D1-B0633E26867A}" srcOrd="0" destOrd="0" presId="urn:microsoft.com/office/officeart/2008/layout/HorizontalMultiLevelHierarchy"/>
    <dgm:cxn modelId="{0D994B34-88B2-4CB3-965D-03A5927A6B35}" type="presOf" srcId="{E718DB86-1BF5-49DA-9170-20DF477213BE}" destId="{579CAE3A-DDD0-43C3-BD9B-DCE4C00E10C3}" srcOrd="0" destOrd="0" presId="urn:microsoft.com/office/officeart/2008/layout/HorizontalMultiLevelHierarchy"/>
    <dgm:cxn modelId="{025FF191-3D2E-4B01-919A-6B1DDA6AAD66}" type="presOf" srcId="{ECD40CDE-60D3-4EF5-B4E5-B44E84178CB4}" destId="{032EEB0F-6C1B-4C3A-8F33-AA025E5E3C51}" srcOrd="0" destOrd="0" presId="urn:microsoft.com/office/officeart/2008/layout/HorizontalMultiLevelHierarchy"/>
    <dgm:cxn modelId="{30E0CF39-3506-4B8E-A37E-4D8A3CC81E6D}" type="presOf" srcId="{D4E325D0-032D-4E28-850C-00A54B1B58C1}" destId="{7EAF7028-E700-482D-A772-D8BA3ACD1AAA}" srcOrd="0" destOrd="0" presId="urn:microsoft.com/office/officeart/2008/layout/HorizontalMultiLevelHierarchy"/>
    <dgm:cxn modelId="{1270329D-08BE-44A3-B70D-CC4F91314347}" srcId="{725E0B92-466B-4728-B2C6-0346EE63CE25}" destId="{F062E321-D9D0-4592-9154-9F85C89B9FE7}" srcOrd="4" destOrd="0" parTransId="{36E81B52-763D-4B98-A49E-C00F6A0E40EF}" sibTransId="{D6F52E2E-22BB-4B5A-ACD5-095AAF0CA0C0}"/>
    <dgm:cxn modelId="{22B93579-D097-4219-967B-4AFEF5327894}" type="presOf" srcId="{725E0B92-466B-4728-B2C6-0346EE63CE25}" destId="{1A513264-336C-4E95-8C58-23AE0B8682F9}" srcOrd="0" destOrd="0" presId="urn:microsoft.com/office/officeart/2008/layout/HorizontalMultiLevelHierarchy"/>
    <dgm:cxn modelId="{6BF7579D-849D-4191-AD8F-3E34FF876F91}" type="presOf" srcId="{F062E321-D9D0-4592-9154-9F85C89B9FE7}" destId="{98EEAA30-86A9-4363-A934-816EEA4EBE26}" srcOrd="0" destOrd="0" presId="urn:microsoft.com/office/officeart/2008/layout/HorizontalMultiLevelHierarchy"/>
    <dgm:cxn modelId="{6B39F15E-5672-41CD-8E0D-7A38866F1D53}" type="presOf" srcId="{3050E7B0-9BBE-4A13-BBBB-3C4275592FB6}" destId="{E70B356E-24CF-4F10-A612-20190C83E4CF}" srcOrd="1" destOrd="0" presId="urn:microsoft.com/office/officeart/2008/layout/HorizontalMultiLevelHierarchy"/>
    <dgm:cxn modelId="{3122DA32-E20C-4A04-9C64-4D8EF0D8584E}" type="presOf" srcId="{5D792EA0-7E25-41B1-A675-E071F34F7A26}" destId="{93F15F93-7C23-4361-A77D-76B897D8101C}" srcOrd="0" destOrd="0" presId="urn:microsoft.com/office/officeart/2008/layout/HorizontalMultiLevelHierarchy"/>
    <dgm:cxn modelId="{2800A471-882C-47B9-8F1B-157C8EE90F5C}" srcId="{725E0B92-466B-4728-B2C6-0346EE63CE25}" destId="{8F5F21E2-57C5-4150-9C45-9CB574B72771}" srcOrd="5" destOrd="0" parTransId="{3050E7B0-9BBE-4A13-BBBB-3C4275592FB6}" sibTransId="{19BC7D62-7C44-414F-84E3-414AA69373B7}"/>
    <dgm:cxn modelId="{9E38AA02-2088-4E33-8E84-5351F73AE54A}" type="presOf" srcId="{E718DB86-1BF5-49DA-9170-20DF477213BE}" destId="{9D729BF6-AFB9-424C-B2C8-8C61CD0DB591}" srcOrd="1" destOrd="0" presId="urn:microsoft.com/office/officeart/2008/layout/HorizontalMultiLevelHierarchy"/>
    <dgm:cxn modelId="{14B9FDA8-E6B9-42A5-A667-81A571E55BFE}" srcId="{725E0B92-466B-4728-B2C6-0346EE63CE25}" destId="{2D19A073-1D24-48DF-B18D-DB04FD8965DD}" srcOrd="1" destOrd="0" parTransId="{D4E325D0-032D-4E28-850C-00A54B1B58C1}" sibTransId="{D93B8318-61F3-4FCA-B4B0-A235CE2412BA}"/>
    <dgm:cxn modelId="{E5C538DC-128A-421A-9719-1C77058A5B36}" type="presOf" srcId="{36E81B52-763D-4B98-A49E-C00F6A0E40EF}" destId="{866CA045-247C-4004-9B2A-C3EBD7065575}" srcOrd="1" destOrd="0" presId="urn:microsoft.com/office/officeart/2008/layout/HorizontalMultiLevelHierarchy"/>
    <dgm:cxn modelId="{CA26250C-3398-4D12-A5FC-BEE0EBB8DFC4}" type="presOf" srcId="{D4E325D0-032D-4E28-850C-00A54B1B58C1}" destId="{8A857475-7A3B-4E15-8DF7-76DA30146DDA}" srcOrd="1" destOrd="0" presId="urn:microsoft.com/office/officeart/2008/layout/HorizontalMultiLevelHierarchy"/>
    <dgm:cxn modelId="{DD3B17E8-F090-495A-A8DC-436BCF412B69}" type="presOf" srcId="{4249DAA5-4DF1-4185-B434-29340C473241}" destId="{EB77A3C4-0355-4503-B0CF-ECA3517BE931}" srcOrd="0" destOrd="0" presId="urn:microsoft.com/office/officeart/2008/layout/HorizontalMultiLevelHierarchy"/>
    <dgm:cxn modelId="{7C64A112-2A23-4906-886D-BCAE7CA27263}" type="presOf" srcId="{053A6C6E-7588-41CE-8B31-57AFA2D1D646}" destId="{475FB8AB-1EB9-4108-8AE1-AE04809D3CB6}" srcOrd="1" destOrd="0" presId="urn:microsoft.com/office/officeart/2008/layout/HorizontalMultiLevelHierarchy"/>
    <dgm:cxn modelId="{69061F1D-C409-4A20-A725-AA66708ED237}" type="presParOf" srcId="{93F15F93-7C23-4361-A77D-76B897D8101C}" destId="{16A708B2-F8EF-441B-AF27-1B3878B01699}" srcOrd="0" destOrd="0" presId="urn:microsoft.com/office/officeart/2008/layout/HorizontalMultiLevelHierarchy"/>
    <dgm:cxn modelId="{ED9EA7ED-06E4-431E-8706-85E6B21DB221}" type="presParOf" srcId="{16A708B2-F8EF-441B-AF27-1B3878B01699}" destId="{1A513264-336C-4E95-8C58-23AE0B8682F9}" srcOrd="0" destOrd="0" presId="urn:microsoft.com/office/officeart/2008/layout/HorizontalMultiLevelHierarchy"/>
    <dgm:cxn modelId="{5780A493-6834-4A9B-BEA2-5DA8E34AFAA1}" type="presParOf" srcId="{16A708B2-F8EF-441B-AF27-1B3878B01699}" destId="{B7A2624D-6CA1-4547-8C09-E21A9304572E}" srcOrd="1" destOrd="0" presId="urn:microsoft.com/office/officeart/2008/layout/HorizontalMultiLevelHierarchy"/>
    <dgm:cxn modelId="{CC7D91F5-0070-45C4-92D5-CC640AAF0886}" type="presParOf" srcId="{B7A2624D-6CA1-4547-8C09-E21A9304572E}" destId="{579CAE3A-DDD0-43C3-BD9B-DCE4C00E10C3}" srcOrd="0" destOrd="0" presId="urn:microsoft.com/office/officeart/2008/layout/HorizontalMultiLevelHierarchy"/>
    <dgm:cxn modelId="{3B1C8F06-5540-44EC-923D-D4A2210E055B}" type="presParOf" srcId="{579CAE3A-DDD0-43C3-BD9B-DCE4C00E10C3}" destId="{9D729BF6-AFB9-424C-B2C8-8C61CD0DB591}" srcOrd="0" destOrd="0" presId="urn:microsoft.com/office/officeart/2008/layout/HorizontalMultiLevelHierarchy"/>
    <dgm:cxn modelId="{A37984DF-6E42-4BE6-BF68-F0B6A738AD36}" type="presParOf" srcId="{B7A2624D-6CA1-4547-8C09-E21A9304572E}" destId="{1532B6B8-1297-4AB0-9332-4EF728EDFF38}" srcOrd="1" destOrd="0" presId="urn:microsoft.com/office/officeart/2008/layout/HorizontalMultiLevelHierarchy"/>
    <dgm:cxn modelId="{9DC1679F-9006-4062-B20B-0A17FECE5047}" type="presParOf" srcId="{1532B6B8-1297-4AB0-9332-4EF728EDFF38}" destId="{A79528DB-7CDC-4F49-A4D3-9A5B343B4462}" srcOrd="0" destOrd="0" presId="urn:microsoft.com/office/officeart/2008/layout/HorizontalMultiLevelHierarchy"/>
    <dgm:cxn modelId="{667B4EB3-A5E5-4F00-A4F2-9DE5B0082D68}" type="presParOf" srcId="{1532B6B8-1297-4AB0-9332-4EF728EDFF38}" destId="{FB49493F-6CC7-4701-B191-9B38076C0640}" srcOrd="1" destOrd="0" presId="urn:microsoft.com/office/officeart/2008/layout/HorizontalMultiLevelHierarchy"/>
    <dgm:cxn modelId="{2098D850-43E2-420C-8B4A-43CB5356187F}" type="presParOf" srcId="{B7A2624D-6CA1-4547-8C09-E21A9304572E}" destId="{7EAF7028-E700-482D-A772-D8BA3ACD1AAA}" srcOrd="2" destOrd="0" presId="urn:microsoft.com/office/officeart/2008/layout/HorizontalMultiLevelHierarchy"/>
    <dgm:cxn modelId="{66D74C49-74DE-4C3C-8789-DA8F8578DF1C}" type="presParOf" srcId="{7EAF7028-E700-482D-A772-D8BA3ACD1AAA}" destId="{8A857475-7A3B-4E15-8DF7-76DA30146DDA}" srcOrd="0" destOrd="0" presId="urn:microsoft.com/office/officeart/2008/layout/HorizontalMultiLevelHierarchy"/>
    <dgm:cxn modelId="{0E790E1D-3462-4BFE-9182-26DDD911BAE7}" type="presParOf" srcId="{B7A2624D-6CA1-4547-8C09-E21A9304572E}" destId="{3648AD5C-A8FD-4E90-B022-A806603DFC15}" srcOrd="3" destOrd="0" presId="urn:microsoft.com/office/officeart/2008/layout/HorizontalMultiLevelHierarchy"/>
    <dgm:cxn modelId="{47A3F677-5883-44C6-A47A-4296731B2AA2}" type="presParOf" srcId="{3648AD5C-A8FD-4E90-B022-A806603DFC15}" destId="{E9CD0BBD-5235-45B7-A21E-8AA1AC1B7097}" srcOrd="0" destOrd="0" presId="urn:microsoft.com/office/officeart/2008/layout/HorizontalMultiLevelHierarchy"/>
    <dgm:cxn modelId="{BD859ED8-68A7-4A19-A44F-67C7A0FE2860}" type="presParOf" srcId="{3648AD5C-A8FD-4E90-B022-A806603DFC15}" destId="{15C9B441-5230-40D6-859E-5C57D97EEFCD}" srcOrd="1" destOrd="0" presId="urn:microsoft.com/office/officeart/2008/layout/HorizontalMultiLevelHierarchy"/>
    <dgm:cxn modelId="{2B2E528A-A356-4978-A319-C3F027C34540}" type="presParOf" srcId="{B7A2624D-6CA1-4547-8C09-E21A9304572E}" destId="{8A9ACE28-AA64-4191-A2D1-B0633E26867A}" srcOrd="4" destOrd="0" presId="urn:microsoft.com/office/officeart/2008/layout/HorizontalMultiLevelHierarchy"/>
    <dgm:cxn modelId="{13CCC148-EB31-458D-A996-24531DD55EA6}" type="presParOf" srcId="{8A9ACE28-AA64-4191-A2D1-B0633E26867A}" destId="{475FB8AB-1EB9-4108-8AE1-AE04809D3CB6}" srcOrd="0" destOrd="0" presId="urn:microsoft.com/office/officeart/2008/layout/HorizontalMultiLevelHierarchy"/>
    <dgm:cxn modelId="{3BEDFD2F-D07B-4347-AFED-D88076C327C5}" type="presParOf" srcId="{B7A2624D-6CA1-4547-8C09-E21A9304572E}" destId="{BE28A390-EC70-420E-A79A-C1796ED1F6D3}" srcOrd="5" destOrd="0" presId="urn:microsoft.com/office/officeart/2008/layout/HorizontalMultiLevelHierarchy"/>
    <dgm:cxn modelId="{AB870F94-F6F2-47FD-A203-1D8E67A2074C}" type="presParOf" srcId="{BE28A390-EC70-420E-A79A-C1796ED1F6D3}" destId="{EB77A3C4-0355-4503-B0CF-ECA3517BE931}" srcOrd="0" destOrd="0" presId="urn:microsoft.com/office/officeart/2008/layout/HorizontalMultiLevelHierarchy"/>
    <dgm:cxn modelId="{9DC5229C-C2F3-4E2D-9D1E-21AFE207360B}" type="presParOf" srcId="{BE28A390-EC70-420E-A79A-C1796ED1F6D3}" destId="{33818946-911B-4564-9BEF-EB524CD2818E}" srcOrd="1" destOrd="0" presId="urn:microsoft.com/office/officeart/2008/layout/HorizontalMultiLevelHierarchy"/>
    <dgm:cxn modelId="{E227A299-8A9F-41E8-AFBC-B07B4208B48C}" type="presParOf" srcId="{B7A2624D-6CA1-4547-8C09-E21A9304572E}" destId="{032EEB0F-6C1B-4C3A-8F33-AA025E5E3C51}" srcOrd="6" destOrd="0" presId="urn:microsoft.com/office/officeart/2008/layout/HorizontalMultiLevelHierarchy"/>
    <dgm:cxn modelId="{EA02D986-5FD9-4373-8203-157B879CD817}" type="presParOf" srcId="{032EEB0F-6C1B-4C3A-8F33-AA025E5E3C51}" destId="{0C42D383-23C1-4626-B9FB-BDFB2D290C81}" srcOrd="0" destOrd="0" presId="urn:microsoft.com/office/officeart/2008/layout/HorizontalMultiLevelHierarchy"/>
    <dgm:cxn modelId="{440D5C6F-62D2-4E6A-8204-35FBCE5C8DCF}" type="presParOf" srcId="{B7A2624D-6CA1-4547-8C09-E21A9304572E}" destId="{98545881-DB1D-4F67-A83D-4E1569F450D4}" srcOrd="7" destOrd="0" presId="urn:microsoft.com/office/officeart/2008/layout/HorizontalMultiLevelHierarchy"/>
    <dgm:cxn modelId="{DBB1C213-7442-4D1C-8802-CB69CA60DCD8}" type="presParOf" srcId="{98545881-DB1D-4F67-A83D-4E1569F450D4}" destId="{D1230AC8-726F-4F04-B8A8-3A9A4A8A128E}" srcOrd="0" destOrd="0" presId="urn:microsoft.com/office/officeart/2008/layout/HorizontalMultiLevelHierarchy"/>
    <dgm:cxn modelId="{1C385DD4-F464-47F6-86FA-5C72EB0C38CB}" type="presParOf" srcId="{98545881-DB1D-4F67-A83D-4E1569F450D4}" destId="{1EF8CEAE-94C9-433A-9CE3-CF1CECDBFCD0}" srcOrd="1" destOrd="0" presId="urn:microsoft.com/office/officeart/2008/layout/HorizontalMultiLevelHierarchy"/>
    <dgm:cxn modelId="{643090EF-69A6-41CE-A36F-B1756696652B}" type="presParOf" srcId="{B7A2624D-6CA1-4547-8C09-E21A9304572E}" destId="{EDBDC653-CB90-4F97-9330-05340284B8B3}" srcOrd="8" destOrd="0" presId="urn:microsoft.com/office/officeart/2008/layout/HorizontalMultiLevelHierarchy"/>
    <dgm:cxn modelId="{6066292E-6682-4786-81E4-417DC9AC18FE}" type="presParOf" srcId="{EDBDC653-CB90-4F97-9330-05340284B8B3}" destId="{866CA045-247C-4004-9B2A-C3EBD7065575}" srcOrd="0" destOrd="0" presId="urn:microsoft.com/office/officeart/2008/layout/HorizontalMultiLevelHierarchy"/>
    <dgm:cxn modelId="{8C0ED0F6-ABB0-49EE-93BD-0B84444AA167}" type="presParOf" srcId="{B7A2624D-6CA1-4547-8C09-E21A9304572E}" destId="{4D24C6F9-5615-4516-B41A-B54C417E6506}" srcOrd="9" destOrd="0" presId="urn:microsoft.com/office/officeart/2008/layout/HorizontalMultiLevelHierarchy"/>
    <dgm:cxn modelId="{72CA51B5-9944-4B59-89C5-F6C3377DE9F7}" type="presParOf" srcId="{4D24C6F9-5615-4516-B41A-B54C417E6506}" destId="{98EEAA30-86A9-4363-A934-816EEA4EBE26}" srcOrd="0" destOrd="0" presId="urn:microsoft.com/office/officeart/2008/layout/HorizontalMultiLevelHierarchy"/>
    <dgm:cxn modelId="{AF5A8E76-4DD9-4F13-A09E-1EBC1B4DA6A2}" type="presParOf" srcId="{4D24C6F9-5615-4516-B41A-B54C417E6506}" destId="{F92631FA-C2F7-4DF3-83AD-783831BD4290}" srcOrd="1" destOrd="0" presId="urn:microsoft.com/office/officeart/2008/layout/HorizontalMultiLevelHierarchy"/>
    <dgm:cxn modelId="{0BCC4653-C47F-4270-9D88-2C5F62E41DAC}" type="presParOf" srcId="{B7A2624D-6CA1-4547-8C09-E21A9304572E}" destId="{15C9FC66-4481-4F50-9985-8968ECD5190F}" srcOrd="10" destOrd="0" presId="urn:microsoft.com/office/officeart/2008/layout/HorizontalMultiLevelHierarchy"/>
    <dgm:cxn modelId="{BAE0CA97-52A5-4AF8-8D6E-2FFE5916EB0C}" type="presParOf" srcId="{15C9FC66-4481-4F50-9985-8968ECD5190F}" destId="{E70B356E-24CF-4F10-A612-20190C83E4CF}" srcOrd="0" destOrd="0" presId="urn:microsoft.com/office/officeart/2008/layout/HorizontalMultiLevelHierarchy"/>
    <dgm:cxn modelId="{2E30A725-827E-498F-886B-3C4117CB93D8}" type="presParOf" srcId="{B7A2624D-6CA1-4547-8C09-E21A9304572E}" destId="{EAC3FFFD-D6AC-4B0F-9BAF-EBCE78FC3701}" srcOrd="11" destOrd="0" presId="urn:microsoft.com/office/officeart/2008/layout/HorizontalMultiLevelHierarchy"/>
    <dgm:cxn modelId="{054AAC83-093D-4026-8B6F-0CA0AA1B915F}" type="presParOf" srcId="{EAC3FFFD-D6AC-4B0F-9BAF-EBCE78FC3701}" destId="{B7FB8F06-18D7-4BA4-A24C-0C216B8F4852}" srcOrd="0" destOrd="0" presId="urn:microsoft.com/office/officeart/2008/layout/HorizontalMultiLevelHierarchy"/>
    <dgm:cxn modelId="{7659C1EA-F837-47E9-9BB1-9EFF1FB8897A}" type="presParOf" srcId="{EAC3FFFD-D6AC-4B0F-9BAF-EBCE78FC3701}" destId="{38A5F8A9-E069-4D13-BCA0-6F0C935FC63F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E08D1F-7045-4C33-AEC1-0EF7B98A5939}">
      <dsp:nvSpPr>
        <dsp:cNvPr id="0" name=""/>
        <dsp:cNvSpPr/>
      </dsp:nvSpPr>
      <dsp:spPr>
        <a:xfrm>
          <a:off x="0" y="0"/>
          <a:ext cx="6290406" cy="5788388"/>
        </a:xfrm>
        <a:prstGeom prst="rightArrow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151768-AAF2-4F99-A777-A7EF9E601CF5}">
      <dsp:nvSpPr>
        <dsp:cNvPr id="0" name=""/>
        <dsp:cNvSpPr/>
      </dsp:nvSpPr>
      <dsp:spPr>
        <a:xfrm>
          <a:off x="0" y="1785949"/>
          <a:ext cx="5363522" cy="2124523"/>
        </a:xfrm>
        <a:prstGeom prst="roundRect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12700" cap="flat" cmpd="sng" algn="ctr">
          <a:solidFill>
            <a:schemeClr val="accent5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ru-RU" altLang="zh-CN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Участие воспитанников детского дома в волонтерской  деятельности способствует позитивным изменениям в их личностном росте, в том числе  духовно-нравственном развитии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03711" y="1889660"/>
        <a:ext cx="5156100" cy="1917101"/>
      </dsp:txXfrm>
    </dsp:sp>
    <dsp:sp modelId="{9C8807A7-6D49-4959-AA0D-729EDA6A556C}">
      <dsp:nvSpPr>
        <dsp:cNvPr id="0" name=""/>
        <dsp:cNvSpPr/>
      </dsp:nvSpPr>
      <dsp:spPr>
        <a:xfrm>
          <a:off x="5718349" y="1857378"/>
          <a:ext cx="2946504" cy="1972034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accent5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Духовно здоровая личность с активной жизненной (нравственной) позицией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>
            <a:solidFill>
              <a:schemeClr val="accent6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СОЦИАЛИЗАЦИЯ</a:t>
          </a:r>
          <a:endParaRPr lang="ru-RU" sz="1600" kern="1200" dirty="0">
            <a:solidFill>
              <a:schemeClr val="accent6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814616" y="1953645"/>
        <a:ext cx="2753970" cy="17795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C9FC66-4481-4F50-9985-8968ECD5190F}">
      <dsp:nvSpPr>
        <dsp:cNvPr id="0" name=""/>
        <dsp:cNvSpPr/>
      </dsp:nvSpPr>
      <dsp:spPr>
        <a:xfrm>
          <a:off x="1141498" y="2428892"/>
          <a:ext cx="414410" cy="20928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7205" y="0"/>
              </a:lnTo>
              <a:lnTo>
                <a:pt x="207205" y="2092814"/>
              </a:lnTo>
              <a:lnTo>
                <a:pt x="414410" y="20928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1295367" y="3421962"/>
        <a:ext cx="106672" cy="106672"/>
      </dsp:txXfrm>
    </dsp:sp>
    <dsp:sp modelId="{EDBDC653-CB90-4F97-9330-05340284B8B3}">
      <dsp:nvSpPr>
        <dsp:cNvPr id="0" name=""/>
        <dsp:cNvSpPr/>
      </dsp:nvSpPr>
      <dsp:spPr>
        <a:xfrm>
          <a:off x="1141498" y="2428892"/>
          <a:ext cx="414410" cy="12556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7205" y="0"/>
              </a:lnTo>
              <a:lnTo>
                <a:pt x="207205" y="1255688"/>
              </a:lnTo>
              <a:lnTo>
                <a:pt x="414410" y="125568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315646" y="3023678"/>
        <a:ext cx="66115" cy="66115"/>
      </dsp:txXfrm>
    </dsp:sp>
    <dsp:sp modelId="{032EEB0F-6C1B-4C3A-8F33-AA025E5E3C51}">
      <dsp:nvSpPr>
        <dsp:cNvPr id="0" name=""/>
        <dsp:cNvSpPr/>
      </dsp:nvSpPr>
      <dsp:spPr>
        <a:xfrm>
          <a:off x="1141498" y="2428892"/>
          <a:ext cx="414410" cy="4185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7205" y="0"/>
              </a:lnTo>
              <a:lnTo>
                <a:pt x="207205" y="418562"/>
              </a:lnTo>
              <a:lnTo>
                <a:pt x="414410" y="41856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333978" y="2623448"/>
        <a:ext cx="29450" cy="29450"/>
      </dsp:txXfrm>
    </dsp:sp>
    <dsp:sp modelId="{8A9ACE28-AA64-4191-A2D1-B0633E26867A}">
      <dsp:nvSpPr>
        <dsp:cNvPr id="0" name=""/>
        <dsp:cNvSpPr/>
      </dsp:nvSpPr>
      <dsp:spPr>
        <a:xfrm>
          <a:off x="1141498" y="2010329"/>
          <a:ext cx="414410" cy="418562"/>
        </a:xfrm>
        <a:custGeom>
          <a:avLst/>
          <a:gdLst/>
          <a:ahLst/>
          <a:cxnLst/>
          <a:rect l="0" t="0" r="0" b="0"/>
          <a:pathLst>
            <a:path>
              <a:moveTo>
                <a:pt x="0" y="418562"/>
              </a:moveTo>
              <a:lnTo>
                <a:pt x="207205" y="418562"/>
              </a:lnTo>
              <a:lnTo>
                <a:pt x="207205" y="0"/>
              </a:lnTo>
              <a:lnTo>
                <a:pt x="414410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333978" y="2204885"/>
        <a:ext cx="29450" cy="29450"/>
      </dsp:txXfrm>
    </dsp:sp>
    <dsp:sp modelId="{7EAF7028-E700-482D-A772-D8BA3ACD1AAA}">
      <dsp:nvSpPr>
        <dsp:cNvPr id="0" name=""/>
        <dsp:cNvSpPr/>
      </dsp:nvSpPr>
      <dsp:spPr>
        <a:xfrm>
          <a:off x="1141498" y="1173203"/>
          <a:ext cx="414410" cy="1255688"/>
        </a:xfrm>
        <a:custGeom>
          <a:avLst/>
          <a:gdLst/>
          <a:ahLst/>
          <a:cxnLst/>
          <a:rect l="0" t="0" r="0" b="0"/>
          <a:pathLst>
            <a:path>
              <a:moveTo>
                <a:pt x="0" y="1255688"/>
              </a:moveTo>
              <a:lnTo>
                <a:pt x="207205" y="1255688"/>
              </a:lnTo>
              <a:lnTo>
                <a:pt x="207205" y="0"/>
              </a:lnTo>
              <a:lnTo>
                <a:pt x="414410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315646" y="1767990"/>
        <a:ext cx="66115" cy="66115"/>
      </dsp:txXfrm>
    </dsp:sp>
    <dsp:sp modelId="{579CAE3A-DDD0-43C3-BD9B-DCE4C00E10C3}">
      <dsp:nvSpPr>
        <dsp:cNvPr id="0" name=""/>
        <dsp:cNvSpPr/>
      </dsp:nvSpPr>
      <dsp:spPr>
        <a:xfrm>
          <a:off x="1141498" y="336077"/>
          <a:ext cx="414410" cy="2092814"/>
        </a:xfrm>
        <a:custGeom>
          <a:avLst/>
          <a:gdLst/>
          <a:ahLst/>
          <a:cxnLst/>
          <a:rect l="0" t="0" r="0" b="0"/>
          <a:pathLst>
            <a:path>
              <a:moveTo>
                <a:pt x="0" y="2092814"/>
              </a:moveTo>
              <a:lnTo>
                <a:pt x="207205" y="2092814"/>
              </a:lnTo>
              <a:lnTo>
                <a:pt x="207205" y="0"/>
              </a:lnTo>
              <a:lnTo>
                <a:pt x="414410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1295367" y="1329148"/>
        <a:ext cx="106672" cy="106672"/>
      </dsp:txXfrm>
    </dsp:sp>
    <dsp:sp modelId="{1A513264-336C-4E95-8C58-23AE0B8682F9}">
      <dsp:nvSpPr>
        <dsp:cNvPr id="0" name=""/>
        <dsp:cNvSpPr/>
      </dsp:nvSpPr>
      <dsp:spPr>
        <a:xfrm rot="16200000">
          <a:off x="-1299172" y="2094041"/>
          <a:ext cx="4211641" cy="6697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Направления деятельности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волонтерской группы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-1299172" y="2094041"/>
        <a:ext cx="4211641" cy="669700"/>
      </dsp:txXfrm>
    </dsp:sp>
    <dsp:sp modelId="{A79528DB-7CDC-4F49-A4D3-9A5B343B4462}">
      <dsp:nvSpPr>
        <dsp:cNvPr id="0" name=""/>
        <dsp:cNvSpPr/>
      </dsp:nvSpPr>
      <dsp:spPr>
        <a:xfrm>
          <a:off x="1555908" y="1227"/>
          <a:ext cx="2217178" cy="6697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Здоровьесберегающее</a:t>
          </a:r>
          <a:endParaRPr lang="ru-RU" sz="15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555908" y="1227"/>
        <a:ext cx="2217178" cy="669700"/>
      </dsp:txXfrm>
    </dsp:sp>
    <dsp:sp modelId="{E9CD0BBD-5235-45B7-A21E-8AA1AC1B7097}">
      <dsp:nvSpPr>
        <dsp:cNvPr id="0" name=""/>
        <dsp:cNvSpPr/>
      </dsp:nvSpPr>
      <dsp:spPr>
        <a:xfrm>
          <a:off x="1555908" y="838353"/>
          <a:ext cx="2196617" cy="6697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u="none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Трудовое</a:t>
          </a:r>
          <a:endParaRPr lang="ru-RU" sz="1600" u="none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555908" y="838353"/>
        <a:ext cx="2196617" cy="669700"/>
      </dsp:txXfrm>
    </dsp:sp>
    <dsp:sp modelId="{EB77A3C4-0355-4503-B0CF-ECA3517BE931}">
      <dsp:nvSpPr>
        <dsp:cNvPr id="0" name=""/>
        <dsp:cNvSpPr/>
      </dsp:nvSpPr>
      <dsp:spPr>
        <a:xfrm>
          <a:off x="1555908" y="1675478"/>
          <a:ext cx="2196617" cy="6697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Православное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55908" y="1675478"/>
        <a:ext cx="2196617" cy="669700"/>
      </dsp:txXfrm>
    </dsp:sp>
    <dsp:sp modelId="{D1230AC8-726F-4F04-B8A8-3A9A4A8A128E}">
      <dsp:nvSpPr>
        <dsp:cNvPr id="0" name=""/>
        <dsp:cNvSpPr/>
      </dsp:nvSpPr>
      <dsp:spPr>
        <a:xfrm>
          <a:off x="1555908" y="2512604"/>
          <a:ext cx="2196617" cy="6697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Социальное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55908" y="2512604"/>
        <a:ext cx="2196617" cy="669700"/>
      </dsp:txXfrm>
    </dsp:sp>
    <dsp:sp modelId="{98EEAA30-86A9-4363-A934-816EEA4EBE26}">
      <dsp:nvSpPr>
        <dsp:cNvPr id="0" name=""/>
        <dsp:cNvSpPr/>
      </dsp:nvSpPr>
      <dsp:spPr>
        <a:xfrm>
          <a:off x="1555908" y="3349730"/>
          <a:ext cx="2196617" cy="6697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Эстетическое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55908" y="3349730"/>
        <a:ext cx="2196617" cy="669700"/>
      </dsp:txXfrm>
    </dsp:sp>
    <dsp:sp modelId="{B7FB8F06-18D7-4BA4-A24C-0C216B8F4852}">
      <dsp:nvSpPr>
        <dsp:cNvPr id="0" name=""/>
        <dsp:cNvSpPr/>
      </dsp:nvSpPr>
      <dsp:spPr>
        <a:xfrm>
          <a:off x="1555908" y="4186855"/>
          <a:ext cx="2196617" cy="6697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Гражданско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- патриотическое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55908" y="4186855"/>
        <a:ext cx="2196617" cy="6697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ru-RU" altLang="zh-CN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ru-RU" altLang="zh-CN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noProof="0" smtClean="0"/>
              <a:t>Образец текста</a:t>
            </a:r>
          </a:p>
          <a:p>
            <a:pPr lvl="1"/>
            <a:r>
              <a:rPr lang="ru-RU" altLang="zh-CN" noProof="0" smtClean="0"/>
              <a:t>Второй уровень</a:t>
            </a:r>
          </a:p>
          <a:p>
            <a:pPr lvl="2"/>
            <a:r>
              <a:rPr lang="ru-RU" altLang="zh-CN" noProof="0" smtClean="0"/>
              <a:t>Третий уровень</a:t>
            </a:r>
          </a:p>
          <a:p>
            <a:pPr lvl="3"/>
            <a:r>
              <a:rPr lang="ru-RU" altLang="zh-CN" noProof="0" smtClean="0"/>
              <a:t>Четвертый уровень</a:t>
            </a:r>
          </a:p>
          <a:p>
            <a:pPr lvl="4"/>
            <a:r>
              <a:rPr lang="ru-RU" altLang="zh-CN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ru-RU" altLang="zh-CN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0CDB143-23BE-4809-B56E-611D3A1C72E1}" type="slidenum">
              <a:rPr lang="ru-RU" altLang="zh-CN"/>
              <a:pPr>
                <a:defRPr/>
              </a:pPr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5646723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2240" y="2386744"/>
            <a:ext cx="693952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5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21396" y="4352544"/>
            <a:ext cx="5101209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19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20B09A-E117-444D-8F66-D7D5398F9F7A}" type="slidenum">
              <a:rPr lang="ru-RU" altLang="zh-CN" smtClean="0"/>
              <a:pPr>
                <a:defRPr/>
              </a:pPr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1746536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56F978-B446-4EF7-ABCD-15F8301CADDA}" type="slidenum">
              <a:rPr lang="ru-RU" altLang="zh-CN" smtClean="0"/>
              <a:pPr>
                <a:defRPr/>
              </a:pPr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178640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2386744"/>
            <a:ext cx="6940296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5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1396" y="4352465"/>
            <a:ext cx="5101209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1900">
                <a:solidFill>
                  <a:schemeClr val="tx1"/>
                </a:solidFill>
              </a:defRPr>
            </a:lvl1pPr>
            <a:lvl2pPr marL="45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D34387-ED30-4E30-901D-67DAF790579A}" type="slidenum">
              <a:rPr lang="ru-RU" altLang="zh-CN" smtClean="0"/>
              <a:pPr>
                <a:defRPr/>
              </a:pPr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2408628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2239" y="2638044"/>
            <a:ext cx="3288023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737" y="2638044"/>
            <a:ext cx="3290516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6CE7A3-8B40-42BB-A7F7-F017820F1E3D}" type="slidenum">
              <a:rPr lang="ru-RU" altLang="zh-CN" smtClean="0"/>
              <a:pPr>
                <a:defRPr/>
              </a:pPr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3026330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2239" y="2313434"/>
            <a:ext cx="3288024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2239" y="3143250"/>
            <a:ext cx="3288024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737" y="3143250"/>
            <a:ext cx="3290516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753737" y="2313434"/>
            <a:ext cx="3290516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BD95EB-CB84-4809-8116-B158D8644FDB}" type="slidenum">
              <a:rPr lang="ru-RU" altLang="zh-CN" smtClean="0"/>
              <a:pPr>
                <a:defRPr/>
              </a:pPr>
              <a:t>‹#›</a:t>
            </a:fld>
            <a:endParaRPr lang="ru-RU" altLang="zh-CN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2756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F38C3A-591D-4BF2-B275-86459AC2CC8B}" type="slidenum">
              <a:rPr lang="ru-RU" altLang="zh-CN" smtClean="0"/>
              <a:pPr>
                <a:defRPr/>
              </a:pPr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2847615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20E2DF-B7DF-4260-A946-B62F2461E756}" type="slidenum">
              <a:rPr lang="ru-RU" altLang="zh-CN" smtClean="0"/>
              <a:pPr>
                <a:defRPr/>
              </a:pPr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2458919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703" y="2243829"/>
            <a:ext cx="3290594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1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2060" y="804672"/>
            <a:ext cx="361188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2965" y="3549918"/>
            <a:ext cx="284607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640703" y="6236208"/>
            <a:ext cx="3806398" cy="320040"/>
          </a:xfrm>
        </p:spPr>
        <p:txBody>
          <a:bodyPr>
            <a:normAutofit/>
          </a:bodyPr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ru-RU" altLang="zh-CN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797E12-7EED-4E15-AABA-31925DD2C106}" type="slidenum">
              <a:rPr lang="ru-RU" altLang="zh-CN" smtClean="0"/>
              <a:pPr>
                <a:defRPr/>
              </a:pPr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1392150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2243828"/>
            <a:ext cx="3291840" cy="1143000"/>
          </a:xfrm>
          <a:solidFill>
            <a:srgbClr val="FFFFFF"/>
          </a:solidFill>
          <a:ln>
            <a:solidFill>
              <a:srgbClr val="262626"/>
            </a:solidFill>
          </a:ln>
        </p:spPr>
        <p:txBody>
          <a:bodyPr anchor="ctr" anchorCtr="1">
            <a:noAutofit/>
          </a:bodyPr>
          <a:lstStyle>
            <a:lvl1pPr>
              <a:defRPr sz="21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72000" y="0"/>
            <a:ext cx="4576573" cy="6858000"/>
          </a:xfrm>
          <a:solidFill>
            <a:schemeClr val="bg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2965" y="3549919"/>
            <a:ext cx="284607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endParaRPr lang="ru-RU" altLang="zh-CN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40080" y="6236208"/>
            <a:ext cx="3803904" cy="320040"/>
          </a:xfrm>
        </p:spPr>
        <p:txBody>
          <a:bodyPr>
            <a:normAutofit/>
          </a:bodyPr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ru-RU" altLang="zh-CN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A8EB87-7FC6-48BA-9164-C0B64DE35F48}" type="slidenum">
              <a:rPr lang="ru-RU" altLang="zh-CN" smtClean="0"/>
              <a:pPr>
                <a:defRPr/>
              </a:pPr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2749145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3B7149-B55D-4BED-8A6F-F10FCF72BADE}" type="slidenum">
              <a:rPr lang="ru-RU" altLang="zh-CN" smtClean="0"/>
              <a:pPr>
                <a:defRPr/>
              </a:pPr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1471477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9834" y="937260"/>
            <a:ext cx="1053966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6046" y="937260"/>
            <a:ext cx="4716174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284323-90B0-45B3-8885-DDC803F01F0F}" type="slidenum">
              <a:rPr lang="ru-RU" altLang="zh-CN" smtClean="0"/>
              <a:pPr>
                <a:defRPr/>
              </a:pPr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2755483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06045" y="964692"/>
            <a:ext cx="5937755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6045" y="2638045"/>
            <a:ext cx="5937755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78943" y="6238816"/>
            <a:ext cx="2065310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ru-RU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2239" y="6236208"/>
            <a:ext cx="4556664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ru-RU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40112" y="6217920"/>
            <a:ext cx="365760" cy="365760"/>
          </a:xfrm>
          <a:prstGeom prst="ellipse">
            <a:avLst/>
          </a:prstGeom>
          <a:solidFill>
            <a:srgbClr val="1D1D1D">
              <a:alpha val="69804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06AAFC7-318B-409F-B59F-24343B0AB224}" type="slidenum">
              <a:rPr lang="ru-RU" altLang="zh-CN" smtClean="0"/>
              <a:pPr>
                <a:defRPr/>
              </a:pPr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1572514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1" r:id="rId1"/>
    <p:sldLayoutId id="2147484102" r:id="rId2"/>
    <p:sldLayoutId id="2147484103" r:id="rId3"/>
    <p:sldLayoutId id="2147484104" r:id="rId4"/>
    <p:sldLayoutId id="2147484105" r:id="rId5"/>
    <p:sldLayoutId id="2147484106" r:id="rId6"/>
    <p:sldLayoutId id="2147484107" r:id="rId7"/>
    <p:sldLayoutId id="2147484108" r:id="rId8"/>
    <p:sldLayoutId id="2147484109" r:id="rId9"/>
    <p:sldLayoutId id="2147484110" r:id="rId10"/>
    <p:sldLayoutId id="214748411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6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44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59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28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am.ru/users/383857" TargetMode="External"/><Relationship Id="rId2" Type="http://schemas.openxmlformats.org/officeDocument/2006/relationships/hyperlink" Target="http://nsportal.ru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etinashi.ru/" TargetMode="External"/><Relationship Id="rId5" Type="http://schemas.openxmlformats.org/officeDocument/2006/relationships/hyperlink" Target="http://www.soc52.ru/ocspsd" TargetMode="External"/><Relationship Id="rId4" Type="http://schemas.openxmlformats.org/officeDocument/2006/relationships/hyperlink" Target="http://www.niro.nnov.ru/?id=32365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20180129_165333.jpg" TargetMode="External"/><Relationship Id="rId3" Type="http://schemas.openxmlformats.org/officeDocument/2006/relationships/diagramLayout" Target="../diagrams/layout2.xml"/><Relationship Id="rId7" Type="http://schemas.openxmlformats.org/officeDocument/2006/relationships/hyperlink" Target="vhwZ9rD2W98.jpg" TargetMode="Externa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hyperlink" Target="_DSC0974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5.jpg" TargetMode="External"/><Relationship Id="rId2" Type="http://schemas.openxmlformats.org/officeDocument/2006/relationships/hyperlink" Target="7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2.jpg" TargetMode="External"/><Relationship Id="rId5" Type="http://schemas.openxmlformats.org/officeDocument/2006/relationships/hyperlink" Target="1.jpg" TargetMode="External"/><Relationship Id="rId4" Type="http://schemas.openxmlformats.org/officeDocument/2006/relationships/hyperlink" Target="4.jpg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://www.tar19b1.narod.ru/" TargetMode="External"/><Relationship Id="rId7" Type="http://schemas.openxmlformats.org/officeDocument/2006/relationships/image" Target="../media/image5.jpeg"/><Relationship Id="rId2" Type="http://schemas.openxmlformats.org/officeDocument/2006/relationships/hyperlink" Target="http://www.pavlovo.blagochin.ru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niro.nnov.ru/?id=663" TargetMode="External"/><Relationship Id="rId5" Type="http://schemas.openxmlformats.org/officeDocument/2006/relationships/hyperlink" Target="https://www.maam.ru/detskijsad/duhovno-nravstvenoe-vospitanie-mladshih-i-srednih-shkolnikov-prozhivayuschih-v-detskom-dome-posredstvom-proektnoi-dejatelnosti.html" TargetMode="External"/><Relationship Id="rId4" Type="http://schemas.openxmlformats.org/officeDocument/2006/relationships/hyperlink" Target="https://ya-odarennost.ru/publikacii-pedagogov/708/19953.htm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ssercat.com/content/nravstvennoe-stanovlenie-starshego-podrostka-v-volonterskoi-deyatelnosti" TargetMode="External"/><Relationship Id="rId2" Type="http://schemas.openxmlformats.org/officeDocument/2006/relationships/hyperlink" Target="http://nauka-pedagogika.com/pedagogika-13-00-01/dissertaciya-priobschenie-detey-sirot-k-osnovam-duhovno-nravstvennoy-kultury-cherez-vzaimodeystvie-s-volontera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mpgu.su/obyavleniya/xxvii-mezhdunarodnyie-rozhdestvenskie-obrazovatelnyie-chteniya/" TargetMode="External"/><Relationship Id="rId4" Type="http://schemas.openxmlformats.org/officeDocument/2006/relationships/hyperlink" Target="https://takiedela.ru/news/2016/12/01/v-federalnom-poslanii-putin-prizva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7172"/>
          </a:xfrm>
        </p:spPr>
        <p:txBody>
          <a:bodyPr>
            <a:normAutofit fontScale="90000"/>
          </a:bodyPr>
          <a:lstStyle/>
          <a:p>
            <a:r>
              <a:rPr lang="ru-RU" altLang="ru-RU" sz="2000" b="1" dirty="0" smtClean="0">
                <a:solidFill>
                  <a:srgbClr val="2C272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Презентация профессиональных достижений воспитателя </a:t>
            </a:r>
            <a:br>
              <a:rPr lang="ru-RU" altLang="ru-RU" sz="2000" b="1" dirty="0" smtClean="0">
                <a:solidFill>
                  <a:srgbClr val="2C272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 smtClean="0">
                <a:solidFill>
                  <a:srgbClr val="2C272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ГКОУ «Таремский детский дом»</a:t>
            </a:r>
            <a:br>
              <a:rPr lang="ru-RU" altLang="ru-RU" sz="2000" b="1" dirty="0" smtClean="0">
                <a:solidFill>
                  <a:srgbClr val="2C272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 smtClean="0">
                <a:solidFill>
                  <a:srgbClr val="2C272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000" b="1" dirty="0" smtClean="0">
                <a:solidFill>
                  <a:srgbClr val="2C272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 smtClean="0">
                <a:solidFill>
                  <a:srgbClr val="2C272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000" b="1" dirty="0" smtClean="0">
                <a:solidFill>
                  <a:srgbClr val="2C272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>
                <a:solidFill>
                  <a:srgbClr val="2C272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000" b="1" dirty="0">
                <a:solidFill>
                  <a:srgbClr val="2C272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Васильевой Ларисы Александровны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9301" y="5728665"/>
            <a:ext cx="8229600" cy="993311"/>
          </a:xfrm>
        </p:spPr>
        <p:txBody>
          <a:bodyPr/>
          <a:lstStyle/>
          <a:p>
            <a:pPr marL="0" indent="0" eaLnBrk="1" hangingPunct="1">
              <a:buNone/>
            </a:pPr>
            <a:endParaRPr lang="ru-RU" altLang="ru-RU" dirty="0" smtClean="0">
              <a:latin typeface="Times New Roman" pitchFamily="18" charset="0"/>
            </a:endParaRPr>
          </a:p>
          <a:p>
            <a:r>
              <a:rPr lang="ru-RU" sz="2000" i="1" kern="10" dirty="0" smtClean="0">
                <a:ln w="952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63130"/>
                </a:solidFill>
                <a:effectLst>
                  <a:outerShdw dist="563970" dir="14049734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Профессиональное кредо :твори добро и миру улыбайся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652120" y="4077072"/>
            <a:ext cx="3456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>
                <a:latin typeface="Times New Roman" pitchFamily="18" charset="0"/>
              </a:rPr>
              <a:t>Педагогический стаж – 25 лет</a:t>
            </a:r>
          </a:p>
          <a:p>
            <a:r>
              <a:rPr lang="ru-RU" altLang="ru-RU" dirty="0">
                <a:latin typeface="Times New Roman" pitchFamily="18" charset="0"/>
              </a:rPr>
              <a:t>Квалификационная категория –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90" y="857232"/>
            <a:ext cx="6715172" cy="249299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buFontTx/>
              <a:buNone/>
              <a:defRPr/>
            </a:pPr>
            <a:endParaRPr lang="ru-RU" dirty="0">
              <a:ln>
                <a:solidFill>
                  <a:schemeClr val="tx1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 eaLnBrk="0" hangingPunct="0">
              <a:buFontTx/>
              <a:buNone/>
              <a:defRPr/>
            </a:pPr>
            <a:endParaRPr lang="ru-RU" dirty="0">
              <a:ln>
                <a:solidFill>
                  <a:schemeClr val="tx1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 eaLnBrk="0" hangingPunct="0">
              <a:buFontTx/>
              <a:buNone/>
              <a:defRPr/>
            </a:pPr>
            <a:endParaRPr lang="ru-RU" dirty="0" smtClean="0">
              <a:ln>
                <a:solidFill>
                  <a:schemeClr val="tx1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 eaLnBrk="0" hangingPunct="0">
              <a:buFontTx/>
              <a:buNone/>
              <a:defRPr/>
            </a:pPr>
            <a:endParaRPr lang="ru-RU" dirty="0" smtClean="0">
              <a:ln>
                <a:solidFill>
                  <a:schemeClr val="tx1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 eaLnBrk="0" hangingPunct="0">
              <a:buFontTx/>
              <a:buNone/>
              <a:defRPr/>
            </a:pPr>
            <a:endParaRPr lang="ru-RU" dirty="0" smtClean="0">
              <a:ln>
                <a:solidFill>
                  <a:schemeClr val="tx1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 eaLnBrk="0" hangingPunct="0">
              <a:buFontTx/>
              <a:buNone/>
              <a:defRPr/>
            </a:pPr>
            <a:endParaRPr lang="ru-RU" dirty="0" smtClean="0">
              <a:ln>
                <a:solidFill>
                  <a:schemeClr val="tx1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 eaLnBrk="0" hangingPunct="0">
              <a:buFontTx/>
              <a:buNone/>
              <a:defRPr/>
            </a:pPr>
            <a:r>
              <a:rPr lang="ru-RU" sz="2400" dirty="0" smtClean="0">
                <a:ln>
                  <a:solidFill>
                    <a:schemeClr val="tx1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Духовно-нравственное развитие воспитанников детского дома через волонтёрскую деятельность</a:t>
            </a:r>
            <a:endParaRPr lang="ru-RU" sz="2400" dirty="0">
              <a:ln>
                <a:solidFill>
                  <a:schemeClr val="tx1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55976" y="26064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0" hangingPunct="0">
              <a:buFontTx/>
              <a:buNone/>
              <a:defRPr/>
            </a:pPr>
            <a:r>
              <a:rPr lang="ru-RU" dirty="0">
                <a:ln>
                  <a:solidFill>
                    <a:schemeClr val="tx1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«Тот, кто ничего не делает для других –ничего не делает для себя</a:t>
            </a:r>
            <a:r>
              <a:rPr lang="ru-RU" dirty="0" smtClean="0">
                <a:ln>
                  <a:solidFill>
                    <a:schemeClr val="tx1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»</a:t>
            </a:r>
          </a:p>
          <a:p>
            <a:pPr algn="r" eaLnBrk="0" hangingPunct="0">
              <a:buFontTx/>
              <a:buNone/>
              <a:defRPr/>
            </a:pPr>
            <a:r>
              <a:rPr lang="ru-RU" dirty="0" smtClean="0">
                <a:ln>
                  <a:solidFill>
                    <a:schemeClr val="tx1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Гете</a:t>
            </a:r>
            <a:endParaRPr lang="ru-RU" dirty="0">
              <a:ln>
                <a:solidFill>
                  <a:schemeClr val="tx1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1"/>
          <p:cNvSpPr>
            <a:spLocks noChangeArrowheads="1"/>
          </p:cNvSpPr>
          <p:nvPr/>
        </p:nvSpPr>
        <p:spPr bwMode="auto">
          <a:xfrm>
            <a:off x="647564" y="476672"/>
            <a:ext cx="7920880" cy="83099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altLang="zh-CN" sz="2400" b="1" dirty="0">
                <a:latin typeface="Times New Roman" pitchFamily="18" charset="0"/>
              </a:rPr>
              <a:t>Условия формирования личного вклада педагога в развитие образования</a:t>
            </a:r>
            <a:endParaRPr lang="ru-RU" altLang="zh-CN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243" name="Таблица 10242"/>
          <p:cNvGraphicFramePr/>
          <p:nvPr>
            <p:extLst>
              <p:ext uri="{D42A27DB-BD31-4B8C-83A1-F6EECF244321}">
                <p14:modId xmlns:p14="http://schemas.microsoft.com/office/powerpoint/2010/main" val="214541234"/>
              </p:ext>
            </p:extLst>
          </p:nvPr>
        </p:nvGraphicFramePr>
        <p:xfrm>
          <a:off x="323528" y="1556792"/>
          <a:ext cx="8568952" cy="4631578"/>
        </p:xfrm>
        <a:graphic>
          <a:graphicData uri="http://schemas.openxmlformats.org/drawingml/2006/table">
            <a:tbl>
              <a:tblPr/>
              <a:tblGrid>
                <a:gridCol w="241076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15818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936649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defTabSz="457200" eaLnBrk="1" hangingPunct="1">
                        <a:buNone/>
                      </a:pPr>
                      <a:r>
                        <a:rPr sz="1400" b="1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</a:rPr>
                        <a:t> </a:t>
                      </a:r>
                      <a:r>
                        <a:rPr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Научно-исследовательские условия</a:t>
                      </a:r>
                    </a:p>
                    <a:p>
                      <a:pPr lvl="0" defTabSz="457200" eaLnBrk="1" hangingPunct="1">
                        <a:buNone/>
                      </a:pPr>
                      <a:endParaRPr lang="ru-RU" altLang="en-US" sz="14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9F2E8">
                            <a:shade val="30000"/>
                            <a:satMod val="115000"/>
                          </a:srgbClr>
                        </a:gs>
                        <a:gs pos="50000">
                          <a:srgbClr val="F9F2E8">
                            <a:shade val="67500"/>
                            <a:satMod val="115000"/>
                          </a:srgbClr>
                        </a:gs>
                        <a:gs pos="100000">
                          <a:srgbClr val="F9F2E8">
                            <a:shade val="100000"/>
                            <a:satMod val="115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Изучение  исследовательских разработок  </a:t>
                      </a:r>
                      <a:r>
                        <a:rPr lang="ru-RU" sz="14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авторов теорий и аспектов в области духовно-нравственного</a:t>
                      </a:r>
                      <a:r>
                        <a:rPr lang="ru-RU" sz="1400" b="0" i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воспитания и организации волонтерской деятельности  со школьниками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lvl="0" defTabSz="457200" eaLnBrk="1" hangingPunct="1">
                        <a:buNone/>
                      </a:pPr>
                      <a:endParaRPr lang="ru-RU" altLang="en-US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9F2E8">
                            <a:shade val="30000"/>
                            <a:satMod val="115000"/>
                          </a:srgbClr>
                        </a:gs>
                        <a:gs pos="50000">
                          <a:srgbClr val="F9F2E8">
                            <a:shade val="67500"/>
                            <a:satMod val="115000"/>
                          </a:srgbClr>
                        </a:gs>
                        <a:gs pos="100000">
                          <a:srgbClr val="F9F2E8">
                            <a:shade val="100000"/>
                            <a:satMod val="115000"/>
                          </a:srgbClr>
                        </a:gs>
                      </a:gsLst>
                      <a:lin ang="108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647953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defTabSz="457200" eaLnBrk="1" hangingPunct="1">
                        <a:buNone/>
                      </a:pPr>
                      <a:r>
                        <a:rPr sz="14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Методически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14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услови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</a:t>
                      </a:r>
                      <a:endParaRPr lang="ru-RU" altLang="en-US" sz="1400" dirty="0">
                        <a:solidFill>
                          <a:srgbClr val="000000"/>
                        </a:solidFill>
                        <a:latin typeface="Arial" panose="020B06040202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3E5CE">
                            <a:shade val="30000"/>
                            <a:satMod val="115000"/>
                          </a:srgbClr>
                        </a:gs>
                        <a:gs pos="50000">
                          <a:srgbClr val="F3E5CE">
                            <a:shade val="67500"/>
                            <a:satMod val="115000"/>
                          </a:srgbClr>
                        </a:gs>
                        <a:gs pos="100000">
                          <a:srgbClr val="F3E5CE">
                            <a:shade val="100000"/>
                            <a:satMod val="115000"/>
                          </a:srgb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Batang" pitchFamily="18" charset="-127"/>
                          <a:cs typeface="Times New Roman" pitchFamily="18" charset="0"/>
                        </a:rPr>
                        <a:t>Разработка планов воспитательной работы, определение  направления деятельности</a:t>
                      </a:r>
                    </a:p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Batang" pitchFamily="18" charset="-127"/>
                          <a:cs typeface="Times New Roman" pitchFamily="18" charset="0"/>
                        </a:rPr>
                        <a:t>Анализ имеющейся материально-технической базы</a:t>
                      </a:r>
                    </a:p>
                    <a:p>
                      <a:pPr lvl="0" algn="just" defTabSz="457200" eaLnBrk="1" hangingPunct="1">
                        <a:buNone/>
                      </a:pPr>
                      <a:r>
                        <a:rPr lang="ru-RU" altLang="en-US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Batang" pitchFamily="18" charset="-127"/>
                          <a:cs typeface="Times New Roman" pitchFamily="18" charset="0"/>
                        </a:rPr>
                        <a:t>Педагогическая диагностика особенностей коллективного взаимодействия </a:t>
                      </a:r>
                    </a:p>
                    <a:p>
                      <a:pPr lvl="0" algn="just" defTabSz="457200" eaLnBrk="1" hangingPunct="1">
                        <a:buNone/>
                      </a:pPr>
                      <a:r>
                        <a:rPr lang="ru-RU" altLang="en-US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Batang" pitchFamily="18" charset="-127"/>
                          <a:cs typeface="Times New Roman" pitchFamily="18" charset="0"/>
                        </a:rPr>
                        <a:t>Апробация разнообразных</a:t>
                      </a:r>
                      <a:r>
                        <a:rPr lang="ru-RU" altLang="en-US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Batang" pitchFamily="18" charset="-127"/>
                          <a:cs typeface="Times New Roman" pitchFamily="18" charset="0"/>
                        </a:rPr>
                        <a:t> форм работы</a:t>
                      </a:r>
                    </a:p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Знакомство с методическими разработками практиков, с опытом работы других детских домов</a:t>
                      </a:r>
                      <a:endParaRPr lang="ru-RU" altLang="en-US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Batang" pitchFamily="18" charset="-127"/>
                        <a:cs typeface="Times New Roman" pitchFamily="18" charset="0"/>
                      </a:endParaRPr>
                    </a:p>
                  </a:txBody>
                  <a:tcPr>
                    <a:lnL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3E5CE">
                            <a:shade val="30000"/>
                            <a:satMod val="115000"/>
                          </a:srgbClr>
                        </a:gs>
                        <a:gs pos="50000">
                          <a:srgbClr val="F3E5CE">
                            <a:shade val="67500"/>
                            <a:satMod val="115000"/>
                          </a:srgbClr>
                        </a:gs>
                        <a:gs pos="100000">
                          <a:srgbClr val="F3E5CE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30722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defTabSz="457200" eaLnBrk="1" hangingPunct="1">
                        <a:buNone/>
                      </a:pPr>
                      <a:r>
                        <a:rPr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Организационно-педагогические условия</a:t>
                      </a:r>
                      <a:endParaRPr lang="ru-RU" altLang="en-US" sz="1400" dirty="0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9F2E8">
                            <a:shade val="30000"/>
                            <a:satMod val="115000"/>
                          </a:srgbClr>
                        </a:gs>
                        <a:gs pos="50000">
                          <a:srgbClr val="F9F2E8">
                            <a:shade val="67500"/>
                            <a:satMod val="115000"/>
                          </a:srgbClr>
                        </a:gs>
                        <a:gs pos="100000">
                          <a:srgbClr val="F9F2E8">
                            <a:shade val="100000"/>
                            <a:satMod val="115000"/>
                          </a:srgb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just" defTabSz="457200" eaLnBrk="1" hangingPunct="1">
                        <a:buFont typeface="Arial" panose="020B0604020202020204" pitchFamily="34" charset="0"/>
                        <a:buNone/>
                      </a:pPr>
                      <a:r>
                        <a:rPr lang="ru-RU" alt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Обмен опытом с коллегами в детском доме</a:t>
                      </a:r>
                    </a:p>
                    <a:p>
                      <a:pPr lvl="0" algn="just" defTabSz="457200" eaLnBrk="1" hangingPunct="1">
                        <a:buFont typeface="Arial" panose="020B0604020202020204" pitchFamily="34" charset="0"/>
                        <a:buNone/>
                      </a:pPr>
                      <a:r>
                        <a:rPr lang="ru-RU" alt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Взаимосвязь с другими педагогами через интернет сайты и форумы (</a:t>
                      </a:r>
                      <a:r>
                        <a:rPr lang="en-US" alt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http://nsportal.ru</a:t>
                      </a:r>
                      <a:r>
                        <a:rPr lang="en-US" alt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/</a:t>
                      </a:r>
                      <a:r>
                        <a:rPr lang="ru-RU" alt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, </a:t>
                      </a:r>
                      <a:r>
                        <a:rPr lang="en-US" alt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https://www.maam.ru/users/383857</a:t>
                      </a:r>
                      <a:r>
                        <a:rPr lang="ru-RU" alt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)</a:t>
                      </a:r>
                      <a:endParaRPr lang="ru-RU" alt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lvl="0" algn="just" defTabSz="457200" eaLnBrk="1" hangingPunct="1">
                        <a:buFont typeface="Arial" panose="020B0604020202020204" pitchFamily="34" charset="0"/>
                        <a:buNone/>
                      </a:pPr>
                      <a:r>
                        <a:rPr lang="ru-RU" alt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Участие </a:t>
                      </a:r>
                      <a:r>
                        <a:rPr lang="ru-RU" alt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экспериментальной деятельности</a:t>
                      </a:r>
                      <a:endParaRPr lang="en-US" alt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lvl="0" algn="just" defTabSz="457200" eaLnBrk="1" hangingPunct="1">
                        <a:buFont typeface="Arial" panose="020B0604020202020204" pitchFamily="34" charset="0"/>
                        <a:buNone/>
                      </a:pPr>
                      <a:r>
                        <a:rPr lang="ru-RU" alt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Участие </a:t>
                      </a:r>
                      <a:r>
                        <a:rPr lang="ru-RU" alt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районных МО и семинарах  по данной теме </a:t>
                      </a:r>
                    </a:p>
                  </a:txBody>
                  <a:tcPr>
                    <a:lnL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9F2E8">
                            <a:shade val="30000"/>
                            <a:satMod val="115000"/>
                          </a:srgbClr>
                        </a:gs>
                        <a:gs pos="50000">
                          <a:srgbClr val="F9F2E8">
                            <a:shade val="67500"/>
                            <a:satMod val="115000"/>
                          </a:srgbClr>
                        </a:gs>
                        <a:gs pos="100000">
                          <a:srgbClr val="F9F2E8">
                            <a:shade val="100000"/>
                            <a:satMod val="115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1502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defTabSz="457200" eaLnBrk="1" hangingPunct="1">
                        <a:buNone/>
                      </a:pPr>
                      <a:r>
                        <a:rPr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Информационные условия</a:t>
                      </a:r>
                      <a:endParaRPr lang="ru-RU" altLang="en-US" sz="1400" dirty="0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3E5CE">
                            <a:shade val="30000"/>
                            <a:satMod val="115000"/>
                          </a:srgbClr>
                        </a:gs>
                        <a:gs pos="50000">
                          <a:srgbClr val="F3E5CE">
                            <a:shade val="67500"/>
                            <a:satMod val="115000"/>
                          </a:srgbClr>
                        </a:gs>
                        <a:gs pos="100000">
                          <a:srgbClr val="F3E5CE">
                            <a:shade val="100000"/>
                            <a:satMod val="115000"/>
                          </a:srgb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  <a:hlinkClick r:id="rId4"/>
                        </a:rPr>
                        <a:t>ttp://www.niro.nnov.ru/?id=32365</a:t>
                      </a:r>
                      <a:endParaRPr lang="ru-RU" sz="1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lang="en-US" altLang="en-US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  <a:hlinkClick r:id="rId5"/>
                        </a:rPr>
                        <a:t>http://www.soc52.ru/ocspsd</a:t>
                      </a:r>
                      <a:r>
                        <a:rPr lang="ru-RU" altLang="en-US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en-US" altLang="en-US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  <a:hlinkClick r:id="rId6"/>
                        </a:rPr>
                        <a:t>https://detinashi.ru/</a:t>
                      </a:r>
                      <a:r>
                        <a:rPr lang="ru-RU" altLang="en-US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>
                    <a:lnL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EB34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E5CE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7816952" cy="669162"/>
          </a:xfrm>
        </p:spPr>
        <p:txBody>
          <a:bodyPr>
            <a:noAutofit/>
          </a:bodyPr>
          <a:lstStyle/>
          <a:p>
            <a:r>
              <a:rPr lang="ru-RU" sz="2400" b="1" cap="none" dirty="0" smtClean="0">
                <a:latin typeface="Times New Roman" pitchFamily="18" charset="0"/>
                <a:cs typeface="Times New Roman" pitchFamily="18" charset="0"/>
              </a:rPr>
              <a:t>Актуальность  личного вклада педагога в развитие образования</a:t>
            </a:r>
            <a:endParaRPr lang="ru-RU" sz="2400" b="1" cap="none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9934790"/>
              </p:ext>
            </p:extLst>
          </p:nvPr>
        </p:nvGraphicFramePr>
        <p:xfrm>
          <a:off x="737667" y="1916832"/>
          <a:ext cx="7834861" cy="37229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008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1477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54912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1" indent="0" algn="ctr" defTabSz="457200" eaLnBrk="1" hangingPunct="1">
                        <a:buNone/>
                      </a:pPr>
                      <a:r>
                        <a:rPr sz="1800" dirty="0">
                          <a:latin typeface="Times New Roman" pitchFamily="18" charset="0"/>
                          <a:cs typeface="Times New Roman" pitchFamily="18" charset="0"/>
                        </a:rPr>
                        <a:t>Затруднения в педагогической практике: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       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Противоречия: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68002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Garamond" panose="02020404030301010803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l" defTabSz="457200" eaLnBrk="1" hangingPunct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sz="1600" b="0" u="sng" dirty="0">
                          <a:latin typeface="Times New Roman" pitchFamily="18" charset="0"/>
                          <a:cs typeface="Times New Roman" pitchFamily="18" charset="0"/>
                        </a:rPr>
                        <a:t>Субъективные:</a:t>
                      </a:r>
                    </a:p>
                    <a:p>
                      <a:pPr lvl="0" algn="just" defTabSz="457200" eaLnBrk="1" hangingPunct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Гиперопека</a:t>
                      </a:r>
                      <a:r>
                        <a:rPr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над детьми </a:t>
                      </a:r>
                      <a:r>
                        <a:rPr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r>
                        <a:rPr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600" b="0" dirty="0">
                          <a:latin typeface="Times New Roman" pitchFamily="18" charset="0"/>
                          <a:cs typeface="Times New Roman" pitchFamily="18" charset="0"/>
                        </a:rPr>
                        <a:t>возможности проявить активность и самостоятельность)</a:t>
                      </a:r>
                    </a:p>
                    <a:p>
                      <a:pPr lvl="0" algn="just" defTabSz="457200" eaLnBrk="1" hangingPunct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sz="1600" b="0" u="sng" dirty="0">
                          <a:latin typeface="Times New Roman" pitchFamily="18" charset="0"/>
                          <a:cs typeface="Times New Roman" pitchFamily="18" charset="0"/>
                        </a:rPr>
                        <a:t>Объективные:</a:t>
                      </a:r>
                    </a:p>
                    <a:p>
                      <a:pPr lvl="0" algn="just" defTabSz="457200" eaLnBrk="1" hangingPunct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нравственный дефицит</a:t>
                      </a:r>
                      <a:r>
                        <a:rPr lang="ru-RU" sz="1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 детей д/дома</a:t>
                      </a:r>
                      <a:endParaRPr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lvl="0" algn="just" defTabSz="457200" eaLnBrk="1" hangingPunct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процветающее иждивенчество </a:t>
                      </a:r>
                      <a:r>
                        <a:rPr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 </a:t>
                      </a:r>
                      <a:r>
                        <a:rPr sz="1600" b="0" dirty="0">
                          <a:latin typeface="Times New Roman" pitchFamily="18" charset="0"/>
                          <a:cs typeface="Times New Roman" pitchFamily="18" charset="0"/>
                        </a:rPr>
                        <a:t>потребительское отношение ко всему</a:t>
                      </a:r>
                    </a:p>
                    <a:p>
                      <a:pPr lvl="0" algn="l" defTabSz="457200" eaLnBrk="1" hangingPunct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частая </a:t>
                      </a:r>
                      <a:r>
                        <a:rPr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600" b="0" dirty="0">
                          <a:latin typeface="Times New Roman" pitchFamily="18" charset="0"/>
                          <a:cs typeface="Times New Roman" pitchFamily="18" charset="0"/>
                        </a:rPr>
                        <a:t>смена контингента воспитанников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Между социальной значимостью нравственного воспитания детей-сирот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условиях детского дома и недостаточной реализацией данной педагогической задачи в детском доме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14348" y="1052736"/>
            <a:ext cx="7858180" cy="646331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rgbClr val="80808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Нравственный кризис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 современном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обществе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Необходимость в воспитании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духовно здоровой личности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50" cy="72547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zh-CN" sz="2400" b="1" cap="none" dirty="0" smtClean="0">
                <a:latin typeface="Times New Roman" pitchFamily="18" charset="0"/>
                <a:cs typeface="Times New Roman" pitchFamily="18" charset="0"/>
              </a:rPr>
              <a:t>Теоретическое обоснование личного вклада в развитие образования </a:t>
            </a:r>
            <a:endParaRPr lang="ru-RU" sz="2400" cap="none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455" y="1237576"/>
            <a:ext cx="8629665" cy="5268931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Концепция духовно-нравственного развития и воспитания личности гражданина России /А.Я. Данилюк, А.М. Кондаков, В.А. Тишков.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Идеи о воспитании общественной активности подрастающего поколения отражены в трудах А.С.Макаренко, Н.К.Крупской, В.А.Сухомлинского, А.С.Макаренко. </a:t>
            </a:r>
          </a:p>
          <a:p>
            <a:pPr lvl="0"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Теории нравственного воспитания личности явились важной методологической основой нашего исследования (Ш.А.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Амонашвили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П.П.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Блонский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Л.А.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Караковский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Я.А. Коменский, С.А. Макаренко. </a:t>
            </a:r>
          </a:p>
          <a:p>
            <a:pPr lvl="0"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М.С.Коган и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Е.Н.Шиянова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о духовно-нравственном воспитании, как факторе развития единства людей на земле мира.</a:t>
            </a:r>
          </a:p>
          <a:p>
            <a:pPr lvl="0"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Духовно-нравственное воспитание в понимании христианской педагогики (В.В. Зеньковский, И.А. Ильин, С.С. Куломзина. </a:t>
            </a:r>
          </a:p>
          <a:p>
            <a:pPr lvl="0" algn="just"/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Л.К.Гребенкина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Р.М.Капралова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о сущности духовности.</a:t>
            </a:r>
          </a:p>
          <a:p>
            <a:pPr algn="just"/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Фришман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И.И.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Мирошкина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М.Р. Подготовка волонтёров (программы, рекомендации, модели опыта).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Волонтерское движение в гражданско-патриотическом воспитании студенческой молодежи / Л. И.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Батюк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Исследователи А.Г. Рузская, Н.Н. Денисевич, рассматривая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депривационные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нарушения у детей-сирот, заключают, что одним из характерных качеств воспитанников детского дома является иждивенчество.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6147" name="Прямоугольник 2"/>
          <p:cNvSpPr>
            <a:spLocks noChangeArrowheads="1"/>
          </p:cNvSpPr>
          <p:nvPr/>
        </p:nvSpPr>
        <p:spPr bwMode="auto">
          <a:xfrm>
            <a:off x="0" y="714356"/>
            <a:ext cx="87868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dirty="0"/>
              <a:t/>
            </a:r>
            <a:br>
              <a:rPr lang="ru-RU" sz="1400" dirty="0"/>
            </a:br>
            <a:endParaRPr lang="ru-RU" sz="1400" dirty="0"/>
          </a:p>
        </p:txBody>
      </p:sp>
      <p:sp>
        <p:nvSpPr>
          <p:cNvPr id="6148" name="Прямоугольник 3"/>
          <p:cNvSpPr>
            <a:spLocks noChangeArrowheads="1"/>
          </p:cNvSpPr>
          <p:nvPr/>
        </p:nvSpPr>
        <p:spPr bwMode="auto">
          <a:xfrm>
            <a:off x="214313" y="1500175"/>
            <a:ext cx="8643937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ru-RU" altLang="zh-CN" sz="1600" dirty="0">
              <a:latin typeface="Times New Roman" pitchFamily="18" charset="0"/>
            </a:endParaRPr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/>
          <p:cNvSpPr>
            <a:spLocks noChangeArrowheads="1"/>
          </p:cNvSpPr>
          <p:nvPr/>
        </p:nvSpPr>
        <p:spPr bwMode="auto">
          <a:xfrm>
            <a:off x="714348" y="357188"/>
            <a:ext cx="7500990" cy="46166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Цель и задачи педагогической деятельности</a:t>
            </a:r>
          </a:p>
        </p:txBody>
      </p:sp>
      <p:sp>
        <p:nvSpPr>
          <p:cNvPr id="7171" name="Текстовое поле 99"/>
          <p:cNvSpPr txBox="1">
            <a:spLocks noChangeArrowheads="1"/>
          </p:cNvSpPr>
          <p:nvPr/>
        </p:nvSpPr>
        <p:spPr bwMode="auto">
          <a:xfrm>
            <a:off x="571472" y="2178993"/>
            <a:ext cx="8143932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zh-CN" b="1" dirty="0" smtClean="0">
                <a:latin typeface="Times New Roman" pitchFamily="18" charset="0"/>
              </a:rPr>
              <a:t>Задачи</a:t>
            </a:r>
            <a:r>
              <a:rPr lang="ru-RU" altLang="zh-CN" dirty="0" smtClean="0">
                <a:latin typeface="Times New Roman" pitchFamily="18" charset="0"/>
              </a:rPr>
              <a:t> :</a:t>
            </a:r>
          </a:p>
          <a:p>
            <a:endParaRPr lang="ru-RU" altLang="zh-CN" dirty="0" smtClean="0">
              <a:latin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1.Расширять представления воспитанников о духовно-нравственных и общечеловеческих  ценностях.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Стимулировать к соблюдению духовных норм и нравственных правил в повседневной жизни и к здорового образа жизни.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Популяризировать идеи добровольчества через знакомство с деятельностью волонтерских движений.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Способствовать приобретению знаний, умений и навыков конструктивного взаимодействия со сверстниками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взрослыми.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Развивать коммуникативные навыки и социальную активность через участие в социально-значимых акциях и проектах.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Воспитывать личностные качества детей такие, как милосердие, терпимость, сострадание.</a:t>
            </a:r>
            <a:endParaRPr lang="ru-RU" altLang="zh-CN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642910" y="1068363"/>
            <a:ext cx="7643866" cy="92333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eaLnBrk="0" hangingPunct="0"/>
            <a:r>
              <a:rPr lang="ru-RU" altLang="zh-CN" b="1" dirty="0">
                <a:latin typeface="Times New Roman" pitchFamily="18" charset="0"/>
                <a:ea typeface="Droid Sans Fallback"/>
                <a:cs typeface="Droid Sans Fallback"/>
              </a:rPr>
              <a:t>Цель. </a:t>
            </a:r>
            <a:r>
              <a:rPr lang="ru-RU" altLang="zh-CN" dirty="0">
                <a:latin typeface="Times New Roman" pitchFamily="18" charset="0"/>
                <a:ea typeface="Droid Sans Fallback"/>
                <a:cs typeface="Droid Sans Fallback"/>
              </a:rPr>
              <a:t>Формирование духовно-нравственных  качеств  личности  детей –сирот через организацию  волонтёрской деятельности  в условиях детского дома.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57158" y="285728"/>
            <a:ext cx="8215370" cy="622992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/>
          <a:lstStyle/>
          <a:p>
            <a:r>
              <a:rPr lang="ru-RU" altLang="zh-CN" sz="2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Ведущая педагогическая идея</a:t>
            </a:r>
          </a:p>
          <a:p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591646641"/>
              </p:ext>
            </p:extLst>
          </p:nvPr>
        </p:nvGraphicFramePr>
        <p:xfrm>
          <a:off x="357158" y="1071546"/>
          <a:ext cx="8664854" cy="57883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0" y="1142984"/>
            <a:ext cx="38209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Спешите делать добрые дела,</a:t>
            </a: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6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предавайте жизнь свою забвенью,</a:t>
            </a: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6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Дарите людям чуточку тепла</a:t>
            </a: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6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Творите доброту без сожаленья.</a:t>
            </a: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9216" y="290500"/>
            <a:ext cx="8820472" cy="863600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 в структуре образовательного процесса профессиональной педагогической деятельности</a:t>
            </a:r>
            <a:br>
              <a:rPr lang="ru-RU" sz="27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altLang="ru-RU" sz="2000" b="1" u="sng" dirty="0" smtClean="0">
              <a:solidFill>
                <a:srgbClr val="0000CC"/>
              </a:solidFill>
            </a:endParaRPr>
          </a:p>
        </p:txBody>
      </p:sp>
      <p:sp>
        <p:nvSpPr>
          <p:cNvPr id="10243" name="Rectangle 3"/>
          <p:cNvSpPr>
            <a:spLocks noGrp="1"/>
          </p:cNvSpPr>
          <p:nvPr>
            <p:ph type="body" idx="4294967295"/>
          </p:nvPr>
        </p:nvSpPr>
        <p:spPr>
          <a:xfrm>
            <a:off x="0" y="1125538"/>
            <a:ext cx="8929688" cy="5111750"/>
          </a:xfrm>
        </p:spPr>
        <p:txBody>
          <a:bodyPr/>
          <a:lstStyle/>
          <a:p>
            <a:pPr marL="534988" indent="-352425" algn="ctr" eaLnBrk="1" hangingPunct="1">
              <a:buFont typeface="Arial" pitchFamily="34" charset="0"/>
              <a:buNone/>
            </a:pPr>
            <a:endParaRPr lang="ru-RU" altLang="ru-RU" sz="2000" b="1" dirty="0" smtClean="0">
              <a:solidFill>
                <a:srgbClr val="0000CC"/>
              </a:solidFill>
              <a:latin typeface="Times New Roman" pitchFamily="18" charset="0"/>
            </a:endParaRPr>
          </a:p>
          <a:p>
            <a:pPr marL="534988" indent="-352425" eaLnBrk="1" hangingPunct="1">
              <a:buFont typeface="Arial" pitchFamily="34" charset="0"/>
              <a:buNone/>
            </a:pPr>
            <a:endParaRPr lang="ru-RU" altLang="ru-RU" sz="1800" dirty="0" smtClean="0">
              <a:solidFill>
                <a:srgbClr val="363130"/>
              </a:solidFill>
              <a:latin typeface="Times New Roman" pitchFamily="18" charset="0"/>
            </a:endParaRPr>
          </a:p>
          <a:p>
            <a:pPr marL="534988" indent="-352425" eaLnBrk="1" hangingPunct="1"/>
            <a:endParaRPr lang="ru-RU" altLang="ru-RU" sz="1800" dirty="0" smtClean="0">
              <a:solidFill>
                <a:srgbClr val="363130"/>
              </a:solidFill>
              <a:latin typeface="Times New Roman" pitchFamily="18" charset="0"/>
            </a:endParaRPr>
          </a:p>
          <a:p>
            <a:pPr marL="534988" indent="-352425" eaLnBrk="1" hangingPunct="1">
              <a:buFont typeface="Arial" pitchFamily="34" charset="0"/>
              <a:buNone/>
            </a:pPr>
            <a:endParaRPr lang="ru-RU" altLang="ru-RU" sz="1800" dirty="0" smtClean="0">
              <a:solidFill>
                <a:srgbClr val="363130"/>
              </a:solidFill>
              <a:latin typeface="Times New Roman" pitchFamily="18" charset="0"/>
            </a:endParaRPr>
          </a:p>
          <a:p>
            <a:pPr marL="534988" indent="-352425" eaLnBrk="1" hangingPunct="1">
              <a:buFont typeface="Arial" pitchFamily="34" charset="0"/>
              <a:buNone/>
            </a:pPr>
            <a:endParaRPr lang="ru-RU" altLang="ru-RU" sz="2000" dirty="0" smtClean="0"/>
          </a:p>
        </p:txBody>
      </p:sp>
      <p:sp>
        <p:nvSpPr>
          <p:cNvPr id="13" name="Улыбающееся лицо 12"/>
          <p:cNvSpPr/>
          <p:nvPr/>
        </p:nvSpPr>
        <p:spPr>
          <a:xfrm>
            <a:off x="3500430" y="2571744"/>
            <a:ext cx="2071702" cy="2071702"/>
          </a:xfrm>
          <a:prstGeom prst="smileyFac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Успешная личность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858016" y="4714884"/>
            <a:ext cx="1857388" cy="1214446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Гражданско-патриотическое воспитание 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715140" y="1357298"/>
            <a:ext cx="1857388" cy="1214446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Экологическое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858016" y="3071810"/>
            <a:ext cx="1857388" cy="1214446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Эстетическое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42910" y="3500438"/>
            <a:ext cx="1857388" cy="1214446"/>
          </a:xfrm>
          <a:prstGeom prst="rect">
            <a:avLst/>
          </a:prstGeom>
          <a:solidFill>
            <a:schemeClr val="accent6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Духовно – нравственное </a:t>
            </a:r>
          </a:p>
          <a:p>
            <a:pPr algn="ctr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42910" y="1643050"/>
            <a:ext cx="1857388" cy="121444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Волонтерская группа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" name="Прямая со стрелкой 19"/>
          <p:cNvCxnSpPr>
            <a:endCxn id="15" idx="1"/>
          </p:cNvCxnSpPr>
          <p:nvPr/>
        </p:nvCxnSpPr>
        <p:spPr>
          <a:xfrm flipV="1">
            <a:off x="5286380" y="1964521"/>
            <a:ext cx="1428760" cy="91061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13" idx="6"/>
          </p:cNvCxnSpPr>
          <p:nvPr/>
        </p:nvCxnSpPr>
        <p:spPr>
          <a:xfrm>
            <a:off x="5572132" y="3607595"/>
            <a:ext cx="1285884" cy="357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13" idx="5"/>
          </p:cNvCxnSpPr>
          <p:nvPr/>
        </p:nvCxnSpPr>
        <p:spPr>
          <a:xfrm rot="16200000" flipH="1">
            <a:off x="5483052" y="4125738"/>
            <a:ext cx="1160650" cy="158927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13" idx="4"/>
          </p:cNvCxnSpPr>
          <p:nvPr/>
        </p:nvCxnSpPr>
        <p:spPr>
          <a:xfrm rot="5400000">
            <a:off x="4125513" y="5018498"/>
            <a:ext cx="785820" cy="3571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rot="10800000" flipV="1">
            <a:off x="2500298" y="4000504"/>
            <a:ext cx="1071570" cy="3571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17" idx="0"/>
            <a:endCxn id="18" idx="2"/>
          </p:cNvCxnSpPr>
          <p:nvPr/>
        </p:nvCxnSpPr>
        <p:spPr>
          <a:xfrm rot="5400000" flipH="1" flipV="1">
            <a:off x="1250133" y="3178967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3500430" y="5429264"/>
            <a:ext cx="2357454" cy="114300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Подготовка к самостоятельной жизни в условиях детского дома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39754" y="540278"/>
            <a:ext cx="2071702" cy="114300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воспитательной работы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42976" y="857232"/>
            <a:ext cx="2071702" cy="4286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педагогами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500826" y="857232"/>
            <a:ext cx="2071702" cy="4286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детьми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07195" y="1643050"/>
            <a:ext cx="3107549" cy="7858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возможностей педагогического коллектива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929322" y="1643050"/>
            <a:ext cx="2928958" cy="7858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индивидуальных особенностей детей и коллектива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715008" y="3500438"/>
            <a:ext cx="3071834" cy="45780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Самоуправление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714480" y="6000768"/>
            <a:ext cx="6257286" cy="5771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Накопление  позитивного  опыта у детей 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в личностном росте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71472" y="3429000"/>
            <a:ext cx="3524620" cy="5363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деятельность с др. педагогами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428860" y="2786058"/>
            <a:ext cx="4510816" cy="4235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волонтерской группы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214414" y="4143380"/>
            <a:ext cx="1785950" cy="13573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Обмен опытом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Творческие работы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715008" y="4214818"/>
            <a:ext cx="3143272" cy="12858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деятельность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Акции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Праздники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Трудовые десанты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Поисковая деятельность</a:t>
            </a:r>
          </a:p>
          <a:p>
            <a:pPr algn="ctr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7" name="Прямая со стрелкой 26"/>
          <p:cNvCxnSpPr>
            <a:stCxn id="2" idx="1"/>
          </p:cNvCxnSpPr>
          <p:nvPr/>
        </p:nvCxnSpPr>
        <p:spPr>
          <a:xfrm flipH="1">
            <a:off x="3196812" y="1111782"/>
            <a:ext cx="642942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2" idx="3"/>
          </p:cNvCxnSpPr>
          <p:nvPr/>
        </p:nvCxnSpPr>
        <p:spPr>
          <a:xfrm>
            <a:off x="5911456" y="1111782"/>
            <a:ext cx="571504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>
            <a:stCxn id="10" idx="2"/>
          </p:cNvCxnSpPr>
          <p:nvPr/>
        </p:nvCxnSpPr>
        <p:spPr>
          <a:xfrm rot="5400000">
            <a:off x="1982373" y="1446596"/>
            <a:ext cx="357190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7286644" y="1285860"/>
            <a:ext cx="93668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H="1">
            <a:off x="3643306" y="3214686"/>
            <a:ext cx="235592" cy="2289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>
            <a:off x="5857883" y="3214686"/>
            <a:ext cx="642945" cy="2857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3" name="Прямоугольник 52"/>
          <p:cNvSpPr/>
          <p:nvPr/>
        </p:nvSpPr>
        <p:spPr>
          <a:xfrm>
            <a:off x="428596" y="102050"/>
            <a:ext cx="832763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 аспект личного вклада педагога в развитие 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</a:t>
            </a:r>
            <a:endParaRPr lang="ru-RU" alt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1" name="Прямая со стрелкой 30"/>
          <p:cNvCxnSpPr>
            <a:stCxn id="15" idx="2"/>
            <a:endCxn id="24" idx="0"/>
          </p:cNvCxnSpPr>
          <p:nvPr/>
        </p:nvCxnSpPr>
        <p:spPr>
          <a:xfrm rot="16200000" flipH="1">
            <a:off x="7140497" y="4068671"/>
            <a:ext cx="256574" cy="35719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>
            <a:stCxn id="20" idx="2"/>
            <a:endCxn id="23" idx="0"/>
          </p:cNvCxnSpPr>
          <p:nvPr/>
        </p:nvCxnSpPr>
        <p:spPr>
          <a:xfrm rot="5400000">
            <a:off x="2131575" y="3941173"/>
            <a:ext cx="178022" cy="226393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Левая фигурная скобка 60"/>
          <p:cNvSpPr/>
          <p:nvPr/>
        </p:nvSpPr>
        <p:spPr>
          <a:xfrm rot="16200000">
            <a:off x="4393405" y="-178619"/>
            <a:ext cx="357190" cy="5572164"/>
          </a:xfrm>
          <a:prstGeom prst="leftBrace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Левая фигурная скобка 65"/>
          <p:cNvSpPr/>
          <p:nvPr/>
        </p:nvSpPr>
        <p:spPr>
          <a:xfrm rot="16200000">
            <a:off x="4679157" y="2964653"/>
            <a:ext cx="500066" cy="5572164"/>
          </a:xfrm>
          <a:prstGeom prst="leftBrace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00034" y="357166"/>
            <a:ext cx="821537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 аспект личного вклада педагога в развитие 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</a:t>
            </a:r>
            <a:endParaRPr lang="ru-RU" alt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001715934"/>
              </p:ext>
            </p:extLst>
          </p:nvPr>
        </p:nvGraphicFramePr>
        <p:xfrm>
          <a:off x="2357422" y="1428736"/>
          <a:ext cx="4219972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357158" y="1714488"/>
            <a:ext cx="2157390" cy="392909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Принципы:</a:t>
            </a:r>
          </a:p>
          <a:p>
            <a:pPr algn="ctr">
              <a:lnSpc>
                <a:spcPct val="150000"/>
              </a:lnSpc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Личностно - ориентированный</a:t>
            </a:r>
          </a:p>
          <a:p>
            <a:pPr algn="ctr">
              <a:lnSpc>
                <a:spcPct val="150000"/>
              </a:lnSpc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сохранения традиций</a:t>
            </a:r>
          </a:p>
          <a:p>
            <a:pPr algn="ctr">
              <a:lnSpc>
                <a:spcPct val="150000"/>
              </a:lnSpc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Сотрудничества</a:t>
            </a:r>
          </a:p>
          <a:p>
            <a:pPr algn="ctr">
              <a:lnSpc>
                <a:spcPct val="150000"/>
              </a:lnSpc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Интеграции</a:t>
            </a:r>
          </a:p>
          <a:p>
            <a:pPr algn="ctr">
              <a:lnSpc>
                <a:spcPct val="150000"/>
              </a:lnSpc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Тематический</a:t>
            </a:r>
          </a:p>
          <a:p>
            <a:pPr algn="ctr">
              <a:lnSpc>
                <a:spcPct val="150000"/>
              </a:lnSpc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Наглядности</a:t>
            </a:r>
          </a:p>
          <a:p>
            <a:pPr algn="ctr">
              <a:lnSpc>
                <a:spcPct val="150000"/>
              </a:lnSpc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Социального партнерства</a:t>
            </a:r>
          </a:p>
          <a:p>
            <a:pPr algn="ctr"/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643702" y="1428736"/>
            <a:ext cx="2143140" cy="64294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«Здоровым жить здорово»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643702" y="2285992"/>
            <a:ext cx="2143140" cy="64294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7" action="ppaction://hlinkfile"/>
              </a:rPr>
              <a:t>«Монастыри малой родины»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643702" y="3143248"/>
            <a:ext cx="2143140" cy="64294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«Добро в Рождество»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653574" y="3964785"/>
            <a:ext cx="2143140" cy="64294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8" action="ppaction://hlinkfile"/>
              </a:rPr>
              <a:t>«Ближний мой»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643702" y="4786322"/>
            <a:ext cx="2143140" cy="64294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Кинофестиваль «Свет лучезарного ангела»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6643702" y="5643578"/>
            <a:ext cx="2143140" cy="64294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9" action="ppaction://hlinkfile"/>
              </a:rPr>
              <a:t>«Забытый памятник»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8" name="Стрелка вправо 87"/>
          <p:cNvSpPr/>
          <p:nvPr/>
        </p:nvSpPr>
        <p:spPr>
          <a:xfrm>
            <a:off x="6143636" y="2643182"/>
            <a:ext cx="500066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Стрелка вправо 88"/>
          <p:cNvSpPr/>
          <p:nvPr/>
        </p:nvSpPr>
        <p:spPr>
          <a:xfrm>
            <a:off x="6143636" y="3429000"/>
            <a:ext cx="500066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Стрелка вправо 89"/>
          <p:cNvSpPr/>
          <p:nvPr/>
        </p:nvSpPr>
        <p:spPr>
          <a:xfrm>
            <a:off x="6143636" y="4286256"/>
            <a:ext cx="500066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Стрелка вправо 90"/>
          <p:cNvSpPr/>
          <p:nvPr/>
        </p:nvSpPr>
        <p:spPr>
          <a:xfrm>
            <a:off x="6143636" y="5072074"/>
            <a:ext cx="500066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Стрелка вправо 91"/>
          <p:cNvSpPr/>
          <p:nvPr/>
        </p:nvSpPr>
        <p:spPr>
          <a:xfrm>
            <a:off x="6143636" y="5929330"/>
            <a:ext cx="500066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Стрелка вправо 94"/>
          <p:cNvSpPr/>
          <p:nvPr/>
        </p:nvSpPr>
        <p:spPr>
          <a:xfrm>
            <a:off x="6143636" y="1785926"/>
            <a:ext cx="500066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116632"/>
            <a:ext cx="7473389" cy="1097790"/>
          </a:xfrm>
        </p:spPr>
        <p:txBody>
          <a:bodyPr>
            <a:normAutofit/>
          </a:bodyPr>
          <a:lstStyle/>
          <a:p>
            <a:r>
              <a:rPr lang="ru-RU" sz="2400" b="1" cap="none" dirty="0" smtClean="0">
                <a:latin typeface="Times New Roman" pitchFamily="18" charset="0"/>
                <a:cs typeface="Times New Roman" pitchFamily="18" charset="0"/>
              </a:rPr>
              <a:t>Используемые образовательные технологии</a:t>
            </a:r>
            <a:endParaRPr lang="ru-RU" sz="2400" b="1" cap="none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02239" y="1857364"/>
            <a:ext cx="6541595" cy="4357718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  <a:hlinkClick r:id="rId2" action="ppaction://hlinkfile"/>
              </a:rPr>
              <a:t>Личностно - ориентированные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Технологии проектной деятельности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  <a:hlinkClick r:id="rId4" action="ppaction://hlinkfile"/>
              </a:rPr>
              <a:t>Исследовательская деятельность (традиции русского народа)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  <a:hlinkClick r:id="rId5" action="ppaction://hlinkfile"/>
              </a:rPr>
              <a:t>Технология мастерских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  <a:hlinkClick r:id="rId6" action="ppaction://hlinkfile"/>
              </a:rPr>
              <a:t>Технология сотрудничества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ИКТ технологии.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285728"/>
            <a:ext cx="7786742" cy="1142984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Calibri" pitchFamily="34" charset="0"/>
              </a:rPr>
              <a:t> </a:t>
            </a:r>
            <a:r>
              <a:rPr lang="ru-RU" sz="2700" b="1" cap="none" dirty="0" smtClean="0">
                <a:latin typeface="Times New Roman" pitchFamily="18" charset="0"/>
                <a:cs typeface="Calibri" pitchFamily="34" charset="0"/>
              </a:rPr>
              <a:t>Диапазон личного вклада педагога в развитие образования и степень его новизны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24" y="1428736"/>
            <a:ext cx="7429552" cy="719530"/>
          </a:xfrm>
        </p:spPr>
        <p:txBody>
          <a:bodyPr/>
          <a:lstStyle/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Организация воспитательной работы ГКОУ «Таремский детский дом»</a:t>
            </a:r>
            <a:endParaRPr lang="ru-RU" sz="1800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2357430"/>
            <a:ext cx="1500198" cy="92869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Эстетическое воспитание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3108" y="2357430"/>
            <a:ext cx="1500198" cy="92869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Воспитание семьянина в условиях детского дома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29058" y="2357430"/>
            <a:ext cx="1500198" cy="92869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Духовно – нравственное воспитание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15008" y="2357430"/>
            <a:ext cx="1500198" cy="92869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429520" y="2357430"/>
            <a:ext cx="1500198" cy="92869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Гражданско- патриотическое воспитание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авая фигурная скобка 8"/>
          <p:cNvSpPr/>
          <p:nvPr/>
        </p:nvSpPr>
        <p:spPr>
          <a:xfrm rot="16200000">
            <a:off x="4179094" y="-1393067"/>
            <a:ext cx="500065" cy="7000928"/>
          </a:xfrm>
          <a:prstGeom prst="rightBrace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929058" y="3429000"/>
            <a:ext cx="1500198" cy="928694"/>
          </a:xfrm>
          <a:prstGeom prst="rect">
            <a:avLst/>
          </a:prstGeom>
          <a:solidFill>
            <a:srgbClr val="FFCC6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волонтерской группы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>
            <a:stCxn id="6" idx="2"/>
            <a:endCxn id="10" idx="0"/>
          </p:cNvCxnSpPr>
          <p:nvPr/>
        </p:nvCxnSpPr>
        <p:spPr>
          <a:xfrm rot="5400000">
            <a:off x="4607719" y="3357562"/>
            <a:ext cx="142876" cy="1588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428596" y="4643446"/>
            <a:ext cx="8286808" cy="92869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НОВИЗНА Решение задач по формированию духовно - нравственных качеств  воспитанников детского дома через включение их в волонтерскую деятельность не как благополучателей (потребителей),  а как активных участников   социального служения.</a:t>
            </a:r>
          </a:p>
        </p:txBody>
      </p:sp>
      <p:cxnSp>
        <p:nvCxnSpPr>
          <p:cNvPr id="17" name="Прямая со стрелкой 16"/>
          <p:cNvCxnSpPr>
            <a:stCxn id="4" idx="3"/>
            <a:endCxn id="5" idx="1"/>
          </p:cNvCxnSpPr>
          <p:nvPr/>
        </p:nvCxnSpPr>
        <p:spPr>
          <a:xfrm>
            <a:off x="1857356" y="2821777"/>
            <a:ext cx="285752" cy="1588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5" idx="3"/>
            <a:endCxn id="6" idx="1"/>
          </p:cNvCxnSpPr>
          <p:nvPr/>
        </p:nvCxnSpPr>
        <p:spPr>
          <a:xfrm>
            <a:off x="3643306" y="2821777"/>
            <a:ext cx="285752" cy="1588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6" idx="3"/>
            <a:endCxn id="7" idx="1"/>
          </p:cNvCxnSpPr>
          <p:nvPr/>
        </p:nvCxnSpPr>
        <p:spPr>
          <a:xfrm>
            <a:off x="5429256" y="2821777"/>
            <a:ext cx="285752" cy="1588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stCxn id="7" idx="3"/>
            <a:endCxn id="8" idx="1"/>
          </p:cNvCxnSpPr>
          <p:nvPr/>
        </p:nvCxnSpPr>
        <p:spPr>
          <a:xfrm>
            <a:off x="7215206" y="2821777"/>
            <a:ext cx="214314" cy="1588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2857488" y="5786454"/>
            <a:ext cx="3786214" cy="92869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Внесение изменений в воспитательный план. Расширение социального пространства.</a:t>
            </a:r>
          </a:p>
        </p:txBody>
      </p:sp>
      <p:cxnSp>
        <p:nvCxnSpPr>
          <p:cNvPr id="40" name="Прямая со стрелкой 39"/>
          <p:cNvCxnSpPr/>
          <p:nvPr/>
        </p:nvCxnSpPr>
        <p:spPr>
          <a:xfrm rot="5400000">
            <a:off x="4572000" y="5715016"/>
            <a:ext cx="285752" cy="1588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5400000">
            <a:off x="4518421" y="4482711"/>
            <a:ext cx="250826" cy="793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71472" y="785794"/>
            <a:ext cx="7559675" cy="4214842"/>
          </a:xfrm>
        </p:spPr>
        <p:txBody>
          <a:bodyPr/>
          <a:lstStyle/>
          <a:p>
            <a:pPr algn="ctr" eaLnBrk="1" hangingPunct="1">
              <a:buFont typeface="Arial" pitchFamily="34" charset="0"/>
              <a:buNone/>
            </a:pPr>
            <a:endParaRPr lang="ru-RU" altLang="ru-RU" sz="1600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ru-RU" altLang="ru-RU" sz="1600" dirty="0" smtClean="0">
                <a:solidFill>
                  <a:schemeClr val="tx1"/>
                </a:solidFill>
                <a:latin typeface="Times New Roman" pitchFamily="18" charset="0"/>
              </a:rPr>
              <a:t>Мониторинг духовно-нравственного развития воспитанников младшего и среднего школьного возраста(по Шиловой)</a:t>
            </a:r>
          </a:p>
          <a:p>
            <a:pPr algn="ctr" eaLnBrk="1" hangingPunct="1">
              <a:buFont typeface="Arial" pitchFamily="34" charset="0"/>
              <a:buNone/>
            </a:pPr>
            <a:endParaRPr lang="ru-RU" alt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0" name="AutoShape 5"/>
          <p:cNvSpPr>
            <a:spLocks noChangeAspect="1" noChangeArrowheads="1"/>
          </p:cNvSpPr>
          <p:nvPr/>
        </p:nvSpPr>
        <p:spPr bwMode="auto">
          <a:xfrm>
            <a:off x="468313" y="2420938"/>
            <a:ext cx="4608512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ru-RU" altLang="zh-CN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857620" y="292893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027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5454913"/>
              </p:ext>
            </p:extLst>
          </p:nvPr>
        </p:nvGraphicFramePr>
        <p:xfrm>
          <a:off x="928662" y="1643050"/>
          <a:ext cx="6919912" cy="3119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Worksheet" r:id="rId3" imgW="6926641" imgH="3116664" progId="">
                  <p:embed/>
                </p:oleObj>
              </mc:Choice>
              <mc:Fallback>
                <p:oleObj name="Worksheet" r:id="rId3" imgW="6926641" imgH="3116664" progId="">
                  <p:embed/>
                  <p:pic>
                    <p:nvPicPr>
                      <p:cNvPr id="0" name="Picture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8662" y="1643050"/>
                        <a:ext cx="6919912" cy="31194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49294" y="214290"/>
            <a:ext cx="8780424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Результативность воспитательного сопровождения и достигнутые эффекты</a:t>
            </a:r>
            <a:endParaRPr lang="ru-RU" sz="2000" b="1" dirty="0"/>
          </a:p>
        </p:txBody>
      </p:sp>
      <p:sp>
        <p:nvSpPr>
          <p:cNvPr id="12" name="Скругленный прямоугольник 4"/>
          <p:cNvSpPr txBox="1"/>
          <p:nvPr/>
        </p:nvSpPr>
        <p:spPr>
          <a:xfrm>
            <a:off x="1000100" y="5214951"/>
            <a:ext cx="6786610" cy="785817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68580" rIns="68580" bIns="68580" numCol="1" spcCol="1270" anchor="t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800" kern="1200" dirty="0" smtClean="0">
                <a:latin typeface="Times New Roman" pitchFamily="18" charset="0"/>
                <a:cs typeface="Times New Roman" pitchFamily="18" charset="0"/>
              </a:rPr>
              <a:t>Более высокая вероятность успешности жизнеустройства  выпускника в самостоятельной жизни</a:t>
            </a:r>
            <a:endParaRPr lang="ru-RU" sz="1800" kern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1214414" y="214291"/>
            <a:ext cx="6596063" cy="500066"/>
          </a:xfrm>
          <a:solidFill>
            <a:schemeClr val="bg1"/>
          </a:solidFill>
        </p:spPr>
        <p:txBody>
          <a:bodyPr rtlCol="0" anchor="b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20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Транслируемость</a:t>
            </a:r>
          </a:p>
        </p:txBody>
      </p:sp>
      <p:sp>
        <p:nvSpPr>
          <p:cNvPr id="22531" name="Текст 2"/>
          <p:cNvSpPr>
            <a:spLocks noGrp="1"/>
          </p:cNvSpPr>
          <p:nvPr>
            <p:ph type="body" idx="4294967295"/>
          </p:nvPr>
        </p:nvSpPr>
        <p:spPr>
          <a:xfrm>
            <a:off x="642910" y="928670"/>
            <a:ext cx="8001000" cy="46593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altLang="ru-RU" dirty="0" smtClean="0">
                <a:latin typeface="Times New Roman" pitchFamily="18" charset="0"/>
              </a:rPr>
              <a:t>Открытые мероприятия в рамках детского дома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altLang="ru-RU" dirty="0" smtClean="0">
                <a:latin typeface="Times New Roman" pitchFamily="18" charset="0"/>
              </a:rPr>
              <a:t>Выступление на педсоветах и методических объединениях 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altLang="ru-RU" dirty="0" smtClean="0">
                <a:latin typeface="Times New Roman" pitchFamily="18" charset="0"/>
              </a:rPr>
              <a:t>Материал выставлен на сайтах  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altLang="ru-RU" dirty="0" smtClean="0">
                <a:latin typeface="Times New Roman" pitchFamily="18" charset="0"/>
                <a:hlinkClick r:id="rId2"/>
              </a:rPr>
              <a:t>http://www.pavlovo.blagochin.ru/</a:t>
            </a:r>
            <a:endParaRPr lang="ru-RU" altLang="ru-RU" dirty="0" smtClean="0">
              <a:latin typeface="Times New Roman" pitchFamily="18" charset="0"/>
            </a:endParaRPr>
          </a:p>
          <a:p>
            <a:pPr>
              <a:buNone/>
              <a:defRPr/>
            </a:pPr>
            <a:r>
              <a:rPr lang="ru-RU" altLang="ru-RU" dirty="0" smtClean="0">
                <a:latin typeface="Times New Roman" pitchFamily="18" charset="0"/>
              </a:rPr>
              <a:t>    </a:t>
            </a:r>
            <a:r>
              <a:rPr lang="en-US" altLang="ru-RU" dirty="0" smtClean="0">
                <a:latin typeface="Times New Roman" pitchFamily="18" charset="0"/>
                <a:hlinkClick r:id="rId3"/>
              </a:rPr>
              <a:t>http://www.tar19b1.narod.ru/</a:t>
            </a:r>
            <a:r>
              <a:rPr lang="ru-RU" altLang="ru-RU" dirty="0" smtClean="0">
                <a:latin typeface="Times New Roman" pitchFamily="18" charset="0"/>
              </a:rPr>
              <a:t> ,</a:t>
            </a:r>
          </a:p>
          <a:p>
            <a:pPr>
              <a:buNone/>
              <a:defRPr/>
            </a:pPr>
            <a:r>
              <a:rPr lang="ru-RU" altLang="ru-RU" dirty="0" smtClean="0">
                <a:latin typeface="Times New Roman" pitchFamily="18" charset="0"/>
              </a:rPr>
              <a:t>    </a:t>
            </a:r>
            <a:r>
              <a:rPr lang="en-US" altLang="ru-RU" dirty="0" smtClean="0">
                <a:latin typeface="Times New Roman" pitchFamily="18" charset="0"/>
                <a:hlinkClick r:id="rId4"/>
              </a:rPr>
              <a:t>https://ya-odarennost.ru/publikacii-pedagogov/708/19953.html</a:t>
            </a:r>
            <a:r>
              <a:rPr lang="ru-RU" altLang="ru-RU" dirty="0" smtClean="0">
                <a:latin typeface="Times New Roman" pitchFamily="18" charset="0"/>
              </a:rPr>
              <a:t> , </a:t>
            </a:r>
            <a:r>
              <a:rPr lang="en-US" altLang="ru-RU" dirty="0" smtClean="0">
                <a:latin typeface="Times New Roman" pitchFamily="18" charset="0"/>
                <a:hlinkClick r:id="rId5"/>
              </a:rPr>
              <a:t>https://www.maam.ru/detskijsad/duhovno-nravstvenoe-vospitanie-mladshih-i-srednih-shkolnikov-prozhivayuschih-v-detskom-dome-posredstvom-proektnoi-dejatelnosti.html</a:t>
            </a:r>
            <a:r>
              <a:rPr lang="ru-RU" altLang="ru-RU" dirty="0" smtClean="0">
                <a:latin typeface="Times New Roman" pitchFamily="18" charset="0"/>
              </a:rPr>
              <a:t> 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altLang="ru-RU" dirty="0" smtClean="0">
                <a:latin typeface="Times New Roman" pitchFamily="18" charset="0"/>
              </a:rPr>
              <a:t>Публикация в газетах, журналах: </a:t>
            </a:r>
            <a:r>
              <a:rPr lang="ru-RU" altLang="ru-RU" dirty="0" smtClean="0">
                <a:latin typeface="Times New Roman" pitchFamily="18" charset="0"/>
                <a:hlinkClick r:id="rId6"/>
              </a:rPr>
              <a:t> </a:t>
            </a:r>
            <a:r>
              <a:rPr lang="en-US" altLang="ru-RU" dirty="0" smtClean="0">
                <a:latin typeface="Times New Roman" pitchFamily="18" charset="0"/>
                <a:hlinkClick r:id="rId6"/>
              </a:rPr>
              <a:t>http://www.niro.nnov.ru/?id=663</a:t>
            </a:r>
            <a:r>
              <a:rPr lang="ru-RU" altLang="ru-RU" dirty="0" smtClean="0">
                <a:latin typeface="Times New Roman" pitchFamily="18" charset="0"/>
              </a:rPr>
              <a:t> 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57356" y="4643446"/>
            <a:ext cx="1784554" cy="204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3504" y="4643446"/>
            <a:ext cx="1714512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14414" y="285728"/>
            <a:ext cx="6929486" cy="642942"/>
          </a:xfrm>
        </p:spPr>
        <p:txBody>
          <a:bodyPr>
            <a:noAutofit/>
          </a:bodyPr>
          <a:lstStyle/>
          <a:p>
            <a:r>
              <a:rPr lang="ru-RU" sz="2400" b="1" cap="none" dirty="0" smtClean="0">
                <a:latin typeface="Times New Roman" pitchFamily="18" charset="0"/>
                <a:cs typeface="Times New Roman" pitchFamily="18" charset="0"/>
              </a:rPr>
              <a:t>Используемая литература </a:t>
            </a:r>
            <a:endParaRPr lang="ru-RU" sz="2400" b="1" cap="none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785787" y="1142984"/>
            <a:ext cx="7715304" cy="5072098"/>
          </a:xfrm>
        </p:spPr>
        <p:txBody>
          <a:bodyPr>
            <a:no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Амирова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Р. И. /\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Волонтерство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как инновационная практика в России // Научная мысль </a:t>
            </a:r>
            <a:r>
              <a:rPr lang="en-US" sz="1100" dirty="0" smtClean="0">
                <a:latin typeface="Times New Roman" pitchFamily="18" charset="0"/>
                <a:cs typeface="Times New Roman" pitchFamily="18" charset="0"/>
              </a:rPr>
              <a:t>XXI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века: результаты фундаментальных и прикладных исследований : материалы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Междунар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науч.-практ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конф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 – Самара, 2017. – С. 80-81. 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2)Богданова, О.С. Азбука нравственного воспитания: Пособие для учителя / ред. И.А.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Каиров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, О.С. Богданова. - М.: Просвещение,</a:t>
            </a:r>
            <a:r>
              <a:rPr lang="en-US" sz="11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2008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 - 318 </a:t>
            </a:r>
            <a:r>
              <a:rPr lang="en-US" sz="11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3)Глебова Л. Н.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Волонтерство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как форма социального партнерства в малых городах России // Теория и практика психолого-социальной работы в современном обществе : материалы </a:t>
            </a:r>
            <a:r>
              <a:rPr lang="en-US" sz="11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Междунар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заоч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науч.-практ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конф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 – Арзамас, 2017. – С. 15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4) Камкин А.В.Программа «Истоки»: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оыт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и перспектива/А.В.Камкин//Педагогика -2008-№9- С 93-99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5)Красавина Е. В. Мотивационные аспекты участия молодежи в волонтерской деятельности / Е. В. Красавина, Н. И. Горлова // Инновационное развитие: потенциал науки и современного образования : сб. ст.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Междунар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науч.-практ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конф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 – Пенза, 2018. – Ч. 3. – С. 224-227.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6)Нормативно-правовые и научно-методические документы (Закон РФ «Об образовании», «Национальная доктрина образования РФ», «Концепция духовно-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нравственного</a:t>
            </a:r>
            <a:r>
              <a:rPr lang="en-US" sz="11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развития и воспитания личности гражданина России» и др.)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7)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Певная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М. В. Детское и подростковое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волонтерство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: социальная эффективность и условия ее достижения  / М. В.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Певная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, П. А.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Амбарова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// Социология образования. – 2017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8)</a:t>
            </a:r>
            <a:r>
              <a:rPr lang="en-US" sz="1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http://nauka-pedagogika.com/pedagogika-13-00-01/dissertaciya-priobschenie-detey-sirot-k-osnovam-duhovno-nravstvennoy-kultury-cherez-vzaimodeystvie-s-volonteram</a:t>
            </a:r>
            <a:endParaRPr lang="ru-RU" sz="11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 9) </a:t>
            </a:r>
            <a:r>
              <a:rPr lang="en-US" sz="1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https://www.dissercat.com/content/nravstvennoe-stanovlenie-starshego-podrostka-v-volonterskoi-deyatelnosti</a:t>
            </a:r>
            <a:endParaRPr lang="ru-RU" sz="11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10)</a:t>
            </a:r>
            <a:r>
              <a:rPr lang="en-US" sz="1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 https://takiedela.ru/news/2016/12/01/v-federalnom-poslanii-putin-prizval/</a:t>
            </a:r>
            <a:r>
              <a:rPr lang="ru-RU" sz="1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11) </a:t>
            </a:r>
            <a:r>
              <a:rPr lang="en-US" sz="1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 http://mpgu.su/obyavleniya/xxvii-mezhdunarodnyie-rozhdestvenskie-obrazovatelnyie-chteniya/</a:t>
            </a:r>
            <a:r>
              <a:rPr lang="ru-RU" sz="1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11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1432</TotalTime>
  <Words>971</Words>
  <Application>Microsoft Office PowerPoint</Application>
  <PresentationFormat>Экран (4:3)</PresentationFormat>
  <Paragraphs>176</Paragraphs>
  <Slides>15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Parcel</vt:lpstr>
      <vt:lpstr>Worksheet</vt:lpstr>
      <vt:lpstr>Презентация профессиональных достижений воспитателя  ГКОУ «Таремский детский дом»    Васильевой Ларисы Александровны</vt:lpstr>
      <vt:lpstr>Презентация PowerPoint</vt:lpstr>
      <vt:lpstr>Презентация PowerPoint</vt:lpstr>
      <vt:lpstr>Актуальность  личного вклада педагога в развитие образования</vt:lpstr>
      <vt:lpstr>Теоретическое обоснование личного вклада в развитие образования </vt:lpstr>
      <vt:lpstr>Презентация PowerPoint</vt:lpstr>
      <vt:lpstr>Презентация PowerPoint</vt:lpstr>
      <vt:lpstr>  Место в структуре образовательного процесса профессиональной педагогической деятельности   </vt:lpstr>
      <vt:lpstr>Презентация PowerPoint</vt:lpstr>
      <vt:lpstr>Презентация PowerPoint</vt:lpstr>
      <vt:lpstr>Используемые образовательные технологии</vt:lpstr>
      <vt:lpstr>    Диапазон личного вклада педагога в развитие образования и степень его новизны   </vt:lpstr>
      <vt:lpstr>Презентация PowerPoint</vt:lpstr>
      <vt:lpstr>Транслируемость</vt:lpstr>
      <vt:lpstr>Используемая литература 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Подвижные игра как средство физического развития старших дошкольников – воспитанников детского дома</dc:title>
  <dc:creator>Rus</dc:creator>
  <cp:lastModifiedBy>Лариса</cp:lastModifiedBy>
  <cp:revision>251</cp:revision>
  <dcterms:created xsi:type="dcterms:W3CDTF">2014-05-20T16:37:49Z</dcterms:created>
  <dcterms:modified xsi:type="dcterms:W3CDTF">2020-02-05T07:27:36Z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1049-10.2.0.7646</vt:lpwstr>
  </property>
</Properties>
</file>